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63">
          <p15:clr>
            <a:srgbClr val="A4A3A4"/>
          </p15:clr>
        </p15:guide>
      </p15:sldGuideLst>
    </p:ext>
    <p:ext uri="http://customooxmlschemas.google.com/">
      <go:slidesCustomData xmlns:go="http://customooxmlschemas.google.com/" r:id="rId66" roundtripDataSignature="AMtx7mgt9mQg6iVErA4TfR6Km5jYZa2a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2C8D76-566B-4A99-9AE0-F423C50CABD5}">
  <a:tblStyle styleId="{F42C8D76-566B-4A99-9AE0-F423C50CABD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6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customschemas.google.com/relationships/presentationmetadata" Target="meta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15" name="Shape 15"/>
        <p:cNvGrpSpPr/>
        <p:nvPr/>
      </p:nvGrpSpPr>
      <p:grpSpPr>
        <a:xfrm>
          <a:off x="0" y="0"/>
          <a:ext cx="0" cy="0"/>
          <a:chOff x="0" y="0"/>
          <a:chExt cx="0" cy="0"/>
        </a:xfrm>
      </p:grpSpPr>
      <p:pic>
        <p:nvPicPr>
          <p:cNvPr descr="Ảnh có chứa thực phẩm, khác nhau, món ăn, vài&#10;&#10;Mô tả được tạo tự động" id="16" name="Google Shape;16;p60"/>
          <p:cNvPicPr preferRelativeResize="0"/>
          <p:nvPr/>
        </p:nvPicPr>
        <p:blipFill rotWithShape="1">
          <a:blip r:embed="rId2">
            <a:alphaModFix/>
          </a:blip>
          <a:srcRect b="2099" l="10080" r="24900" t="2099"/>
          <a:stretch/>
        </p:blipFill>
        <p:spPr>
          <a:xfrm>
            <a:off x="9278379" y="1732547"/>
            <a:ext cx="2911848" cy="3362208"/>
          </a:xfrm>
          <a:custGeom>
            <a:rect b="b" l="l" r="r" t="t"/>
            <a:pathLst>
              <a:path extrusionOk="0" h="3362208" w="2911848">
                <a:moveTo>
                  <a:pt x="1681104" y="0"/>
                </a:moveTo>
                <a:lnTo>
                  <a:pt x="2911848" y="1230744"/>
                </a:lnTo>
                <a:lnTo>
                  <a:pt x="2911848" y="2131464"/>
                </a:lnTo>
                <a:lnTo>
                  <a:pt x="1681104" y="3362208"/>
                </a:lnTo>
                <a:lnTo>
                  <a:pt x="0" y="1681104"/>
                </a:lnTo>
                <a:close/>
              </a:path>
            </a:pathLst>
          </a:custGeom>
          <a:noFill/>
          <a:ln>
            <a:noFill/>
          </a:ln>
        </p:spPr>
      </p:pic>
      <p:sp>
        <p:nvSpPr>
          <p:cNvPr id="17" name="Google Shape;17;p60"/>
          <p:cNvSpPr/>
          <p:nvPr/>
        </p:nvSpPr>
        <p:spPr>
          <a:xfrm rot="-2700000">
            <a:off x="8046720" y="494030"/>
            <a:ext cx="2377440" cy="2377440"/>
          </a:xfrm>
          <a:prstGeom prst="rect">
            <a:avLst/>
          </a:prstGeom>
          <a:blipFill rotWithShape="0">
            <a:blip r:embed="rId3">
              <a:alphaModFix amt="70000"/>
            </a:blip>
            <a:stretch>
              <a:fillRect b="-1998" l="0" r="0" t="998"/>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 name="Google Shape;18;p60"/>
          <p:cNvSpPr/>
          <p:nvPr/>
        </p:nvSpPr>
        <p:spPr>
          <a:xfrm rot="-2700000">
            <a:off x="11378565" y="868680"/>
            <a:ext cx="1627505" cy="1627505"/>
          </a:xfrm>
          <a:custGeom>
            <a:rect b="b" l="l" r="r" t="t"/>
            <a:pathLst>
              <a:path extrusionOk="0" h="1627406" w="1627406">
                <a:moveTo>
                  <a:pt x="1627406" y="0"/>
                </a:moveTo>
                <a:lnTo>
                  <a:pt x="0" y="1627406"/>
                </a:lnTo>
                <a:lnTo>
                  <a:pt x="0" y="0"/>
                </a:lnTo>
                <a:close/>
              </a:path>
            </a:pathLst>
          </a:custGeom>
          <a:solidFill>
            <a:schemeClr val="accent2">
              <a:alpha val="6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 name="Google Shape;19;p60"/>
          <p:cNvSpPr/>
          <p:nvPr/>
        </p:nvSpPr>
        <p:spPr>
          <a:xfrm rot="-2700000">
            <a:off x="6320790" y="-1158240"/>
            <a:ext cx="2291080" cy="2291080"/>
          </a:xfrm>
          <a:custGeom>
            <a:rect b="b" l="l" r="r" t="t"/>
            <a:pathLst>
              <a:path extrusionOk="0" h="2291230" w="2291230">
                <a:moveTo>
                  <a:pt x="0" y="0"/>
                </a:moveTo>
                <a:lnTo>
                  <a:pt x="2291230" y="2291230"/>
                </a:lnTo>
                <a:lnTo>
                  <a:pt x="0" y="22912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 name="Google Shape;20;p60"/>
          <p:cNvSpPr/>
          <p:nvPr/>
        </p:nvSpPr>
        <p:spPr>
          <a:xfrm rot="-2700000">
            <a:off x="11378565" y="4355465"/>
            <a:ext cx="1627505" cy="1627505"/>
          </a:xfrm>
          <a:custGeom>
            <a:rect b="b" l="l" r="r" t="t"/>
            <a:pathLst>
              <a:path extrusionOk="0" h="1627406" w="1627406">
                <a:moveTo>
                  <a:pt x="1627406" y="0"/>
                </a:moveTo>
                <a:lnTo>
                  <a:pt x="0" y="1627406"/>
                </a:lnTo>
                <a:lnTo>
                  <a:pt x="0" y="0"/>
                </a:lnTo>
                <a:close/>
              </a:path>
            </a:pathLst>
          </a:custGeom>
          <a:solidFill>
            <a:schemeClr val="accent2">
              <a:alpha val="8352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60"/>
          <p:cNvSpPr/>
          <p:nvPr/>
        </p:nvSpPr>
        <p:spPr>
          <a:xfrm rot="-2700000">
            <a:off x="8046720" y="490855"/>
            <a:ext cx="2377440" cy="2377440"/>
          </a:xfrm>
          <a:prstGeom prst="rect">
            <a:avLst/>
          </a:prstGeom>
          <a:solidFill>
            <a:srgbClr val="BFBFBF">
              <a:alpha val="2823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 name="Google Shape;22;p60"/>
          <p:cNvSpPr/>
          <p:nvPr/>
        </p:nvSpPr>
        <p:spPr>
          <a:xfrm>
            <a:off x="0" y="4816475"/>
            <a:ext cx="2033905" cy="2033905"/>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 name="Google Shape;23;p60"/>
          <p:cNvSpPr/>
          <p:nvPr/>
        </p:nvSpPr>
        <p:spPr>
          <a:xfrm>
            <a:off x="0" y="5422900"/>
            <a:ext cx="1427480" cy="142748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 name="Google Shape;24;p60"/>
          <p:cNvSpPr txBox="1"/>
          <p:nvPr>
            <p:ph type="ctrTitle"/>
          </p:nvPr>
        </p:nvSpPr>
        <p:spPr>
          <a:xfrm>
            <a:off x="1228681" y="2547051"/>
            <a:ext cx="7737519" cy="1211472"/>
          </a:xfrm>
          <a:prstGeom prst="rect">
            <a:avLst/>
          </a:prstGeom>
          <a:noFill/>
          <a:ln>
            <a:noFill/>
          </a:ln>
        </p:spPr>
        <p:txBody>
          <a:bodyPr anchorCtr="0" anchor="b" bIns="0" lIns="90000" spcFirstLastPara="1" rIns="90000" wrap="square" tIns="46800">
            <a:normAutofit/>
          </a:bodyPr>
          <a:lstStyle>
            <a:lvl1pPr lvl="0" algn="l">
              <a:lnSpc>
                <a:spcPct val="100000"/>
              </a:lnSpc>
              <a:spcBef>
                <a:spcPts val="0"/>
              </a:spcBef>
              <a:spcAft>
                <a:spcPts val="0"/>
              </a:spcAft>
              <a:buClr>
                <a:srgbClr val="434343"/>
              </a:buClr>
              <a:buSzPts val="6600"/>
              <a:buFont typeface="Arial"/>
              <a:buNone/>
              <a:defRPr sz="6600">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0"/>
          <p:cNvSpPr txBox="1"/>
          <p:nvPr>
            <p:ph idx="1" type="subTitle"/>
          </p:nvPr>
        </p:nvSpPr>
        <p:spPr>
          <a:xfrm>
            <a:off x="1228683" y="4961054"/>
            <a:ext cx="7737600" cy="583800"/>
          </a:xfrm>
          <a:prstGeom prst="rect">
            <a:avLst/>
          </a:prstGeom>
          <a:noFill/>
          <a:ln>
            <a:noFill/>
          </a:ln>
        </p:spPr>
        <p:txBody>
          <a:bodyPr anchorCtr="0" anchor="t" bIns="46800" lIns="90000" spcFirstLastPara="1" rIns="90000" wrap="square" tIns="0">
            <a:normAutofit/>
          </a:bodyPr>
          <a:lstStyle>
            <a:lvl1pPr lvl="0" algn="l">
              <a:lnSpc>
                <a:spcPct val="100000"/>
              </a:lnSpc>
              <a:spcBef>
                <a:spcPts val="0"/>
              </a:spcBef>
              <a:spcAft>
                <a:spcPts val="0"/>
              </a:spcAft>
              <a:buClr>
                <a:srgbClr val="434343"/>
              </a:buClr>
              <a:buSzPts val="2400"/>
              <a:buNone/>
              <a:defRPr sz="2400" u="none" cap="none" strike="noStrike">
                <a:solidFill>
                  <a:srgbClr val="434343"/>
                </a:solidFill>
                <a:latin typeface="Arial"/>
                <a:ea typeface="Arial"/>
                <a:cs typeface="Arial"/>
                <a:sym typeface="Arial"/>
              </a:defRPr>
            </a:lvl1pPr>
            <a:lvl2pPr lvl="1" algn="ctr">
              <a:lnSpc>
                <a:spcPct val="130000"/>
              </a:lnSpc>
              <a:spcBef>
                <a:spcPts val="1000"/>
              </a:spcBef>
              <a:spcAft>
                <a:spcPts val="0"/>
              </a:spcAft>
              <a:buClr>
                <a:srgbClr val="434343"/>
              </a:buClr>
              <a:buSzPts val="2000"/>
              <a:buNone/>
              <a:defRPr sz="2000"/>
            </a:lvl2pPr>
            <a:lvl3pPr lvl="2" algn="ctr">
              <a:lnSpc>
                <a:spcPct val="130000"/>
              </a:lnSpc>
              <a:spcBef>
                <a:spcPts val="1000"/>
              </a:spcBef>
              <a:spcAft>
                <a:spcPts val="0"/>
              </a:spcAft>
              <a:buClr>
                <a:srgbClr val="434343"/>
              </a:buClr>
              <a:buSzPts val="1800"/>
              <a:buNone/>
              <a:defRPr sz="1800"/>
            </a:lvl3pPr>
            <a:lvl4pPr lvl="3" algn="ctr">
              <a:lnSpc>
                <a:spcPct val="130000"/>
              </a:lnSpc>
              <a:spcBef>
                <a:spcPts val="1000"/>
              </a:spcBef>
              <a:spcAft>
                <a:spcPts val="0"/>
              </a:spcAft>
              <a:buClr>
                <a:srgbClr val="434343"/>
              </a:buClr>
              <a:buSzPts val="1600"/>
              <a:buNone/>
              <a:defRPr sz="1600"/>
            </a:lvl4pPr>
            <a:lvl5pPr lvl="4" algn="ctr">
              <a:lnSpc>
                <a:spcPct val="130000"/>
              </a:lnSpc>
              <a:spcBef>
                <a:spcPts val="1000"/>
              </a:spcBef>
              <a:spcAft>
                <a:spcPts val="0"/>
              </a:spcAft>
              <a:buClr>
                <a:srgbClr val="434343"/>
              </a:buClr>
              <a:buSzPts val="1600"/>
              <a:buNone/>
              <a:defRPr sz="1600"/>
            </a:lvl5pPr>
            <a:lvl6pPr lvl="5" algn="ctr">
              <a:lnSpc>
                <a:spcPct val="90000"/>
              </a:lnSpc>
              <a:spcBef>
                <a:spcPts val="10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 name="Google Shape;26;p60"/>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0"/>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0"/>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60"/>
          <p:cNvSpPr txBox="1"/>
          <p:nvPr>
            <p:ph idx="2" type="body"/>
          </p:nvPr>
        </p:nvSpPr>
        <p:spPr>
          <a:xfrm>
            <a:off x="8883529" y="5603010"/>
            <a:ext cx="2301500" cy="430213"/>
          </a:xfrm>
          <a:prstGeom prst="rect">
            <a:avLst/>
          </a:prstGeom>
          <a:noFill/>
          <a:ln>
            <a:noFill/>
          </a:ln>
        </p:spPr>
        <p:txBody>
          <a:bodyPr anchorCtr="0" anchor="ctr" bIns="46800" lIns="90000" spcFirstLastPara="1" rIns="90000" wrap="square" tIns="46800">
            <a:normAutofit/>
          </a:bodyPr>
          <a:lstStyle>
            <a:lvl1pPr indent="-228600" lvl="0" marL="457200" algn="l">
              <a:lnSpc>
                <a:spcPct val="130000"/>
              </a:lnSpc>
              <a:spcBef>
                <a:spcPts val="0"/>
              </a:spcBef>
              <a:spcAft>
                <a:spcPts val="0"/>
              </a:spcAft>
              <a:buClr>
                <a:srgbClr val="434343"/>
              </a:buClr>
              <a:buSzPts val="2000"/>
              <a:buNone/>
              <a:defRPr sz="2000">
                <a:solidFill>
                  <a:srgbClr val="434343"/>
                </a:solidFill>
                <a:latin typeface="Arial"/>
                <a:ea typeface="Arial"/>
                <a:cs typeface="Arial"/>
                <a:sym typeface="Arial"/>
              </a:defRPr>
            </a:lvl1pPr>
            <a:lvl2pPr indent="-342900" lvl="1" marL="914400" algn="l">
              <a:lnSpc>
                <a:spcPct val="130000"/>
              </a:lnSpc>
              <a:spcBef>
                <a:spcPts val="1000"/>
              </a:spcBef>
              <a:spcAft>
                <a:spcPts val="0"/>
              </a:spcAft>
              <a:buClr>
                <a:srgbClr val="434343"/>
              </a:buClr>
              <a:buSzPts val="1800"/>
              <a:buChar char="•"/>
              <a:defRPr/>
            </a:lvl2pPr>
            <a:lvl3pPr indent="-342900" lvl="2" marL="1371600" algn="l">
              <a:lnSpc>
                <a:spcPct val="130000"/>
              </a:lnSpc>
              <a:spcBef>
                <a:spcPts val="1000"/>
              </a:spcBef>
              <a:spcAft>
                <a:spcPts val="0"/>
              </a:spcAft>
              <a:buClr>
                <a:srgbClr val="434343"/>
              </a:buClr>
              <a:buSzPts val="1800"/>
              <a:buChar char="•"/>
              <a:defRPr/>
            </a:lvl3pPr>
            <a:lvl4pPr indent="-342900" lvl="3" marL="1828800" algn="l">
              <a:lnSpc>
                <a:spcPct val="130000"/>
              </a:lnSpc>
              <a:spcBef>
                <a:spcPts val="1000"/>
              </a:spcBef>
              <a:spcAft>
                <a:spcPts val="0"/>
              </a:spcAft>
              <a:buClr>
                <a:srgbClr val="434343"/>
              </a:buClr>
              <a:buSzPts val="1800"/>
              <a:buChar char="•"/>
              <a:defRPr/>
            </a:lvl4pPr>
            <a:lvl5pPr indent="-342900" lvl="4" marL="2286000" algn="l">
              <a:lnSpc>
                <a:spcPct val="130000"/>
              </a:lnSpc>
              <a:spcBef>
                <a:spcPts val="1000"/>
              </a:spcBef>
              <a:spcAft>
                <a:spcPts val="0"/>
              </a:spcAft>
              <a:buClr>
                <a:srgbClr val="434343"/>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60"/>
          <p:cNvSpPr txBox="1"/>
          <p:nvPr>
            <p:ph idx="3" type="body"/>
          </p:nvPr>
        </p:nvSpPr>
        <p:spPr>
          <a:xfrm>
            <a:off x="8884076" y="6091238"/>
            <a:ext cx="2301500" cy="429665"/>
          </a:xfrm>
          <a:prstGeom prst="rect">
            <a:avLst/>
          </a:prstGeom>
          <a:noFill/>
          <a:ln>
            <a:noFill/>
          </a:ln>
        </p:spPr>
        <p:txBody>
          <a:bodyPr anchorCtr="0" anchor="ctr" bIns="46800" lIns="90000" spcFirstLastPara="1" rIns="90000" wrap="square" tIns="46800">
            <a:normAutofit/>
          </a:bodyPr>
          <a:lstStyle>
            <a:lvl1pPr indent="-228600" lvl="0" marL="457200" algn="l">
              <a:lnSpc>
                <a:spcPct val="130000"/>
              </a:lnSpc>
              <a:spcBef>
                <a:spcPts val="0"/>
              </a:spcBef>
              <a:spcAft>
                <a:spcPts val="0"/>
              </a:spcAft>
              <a:buClr>
                <a:srgbClr val="434343"/>
              </a:buClr>
              <a:buSzPts val="2000"/>
              <a:buNone/>
              <a:defRPr sz="2000">
                <a:solidFill>
                  <a:srgbClr val="434343"/>
                </a:solidFill>
                <a:latin typeface="Arial"/>
                <a:ea typeface="Arial"/>
                <a:cs typeface="Arial"/>
                <a:sym typeface="Arial"/>
              </a:defRPr>
            </a:lvl1pPr>
            <a:lvl2pPr indent="-342900" lvl="1" marL="914400" algn="l">
              <a:lnSpc>
                <a:spcPct val="130000"/>
              </a:lnSpc>
              <a:spcBef>
                <a:spcPts val="1000"/>
              </a:spcBef>
              <a:spcAft>
                <a:spcPts val="0"/>
              </a:spcAft>
              <a:buClr>
                <a:srgbClr val="434343"/>
              </a:buClr>
              <a:buSzPts val="1800"/>
              <a:buChar char="•"/>
              <a:defRPr/>
            </a:lvl2pPr>
            <a:lvl3pPr indent="-342900" lvl="2" marL="1371600" algn="l">
              <a:lnSpc>
                <a:spcPct val="130000"/>
              </a:lnSpc>
              <a:spcBef>
                <a:spcPts val="1000"/>
              </a:spcBef>
              <a:spcAft>
                <a:spcPts val="0"/>
              </a:spcAft>
              <a:buClr>
                <a:srgbClr val="434343"/>
              </a:buClr>
              <a:buSzPts val="1800"/>
              <a:buChar char="•"/>
              <a:defRPr/>
            </a:lvl3pPr>
            <a:lvl4pPr indent="-342900" lvl="3" marL="1828800" algn="l">
              <a:lnSpc>
                <a:spcPct val="130000"/>
              </a:lnSpc>
              <a:spcBef>
                <a:spcPts val="1000"/>
              </a:spcBef>
              <a:spcAft>
                <a:spcPts val="0"/>
              </a:spcAft>
              <a:buClr>
                <a:srgbClr val="434343"/>
              </a:buClr>
              <a:buSzPts val="1800"/>
              <a:buChar char="•"/>
              <a:defRPr/>
            </a:lvl4pPr>
            <a:lvl5pPr indent="-342900" lvl="4" marL="2286000" algn="l">
              <a:lnSpc>
                <a:spcPct val="130000"/>
              </a:lnSpc>
              <a:spcBef>
                <a:spcPts val="1000"/>
              </a:spcBef>
              <a:spcAft>
                <a:spcPts val="0"/>
              </a:spcAft>
              <a:buClr>
                <a:srgbClr val="434343"/>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Ảnh có chứa tách, trong nhà, thực phẩm, đồ uống&#10;&#10;Mô tả được tạo tự động" id="31" name="Google Shape;31;p60"/>
          <p:cNvPicPr preferRelativeResize="0"/>
          <p:nvPr/>
        </p:nvPicPr>
        <p:blipFill rotWithShape="1">
          <a:blip r:embed="rId4">
            <a:alphaModFix/>
          </a:blip>
          <a:srcRect b="1836" l="7460" r="19290" t="0"/>
          <a:stretch/>
        </p:blipFill>
        <p:spPr>
          <a:xfrm>
            <a:off x="7576060" y="1646"/>
            <a:ext cx="3352624" cy="3352871"/>
          </a:xfrm>
          <a:custGeom>
            <a:rect b="b" l="l" r="r" t="t"/>
            <a:pathLst>
              <a:path extrusionOk="0" h="3352871" w="3352624">
                <a:moveTo>
                  <a:pt x="1665229" y="0"/>
                </a:moveTo>
                <a:lnTo>
                  <a:pt x="3352624" y="1653260"/>
                </a:lnTo>
                <a:lnTo>
                  <a:pt x="1687395" y="3352871"/>
                </a:lnTo>
                <a:lnTo>
                  <a:pt x="0" y="1699612"/>
                </a:lnTo>
                <a:close/>
              </a:path>
            </a:pathLst>
          </a:custGeom>
          <a:noFill/>
          <a:ln>
            <a:noFill/>
          </a:ln>
        </p:spPr>
      </p:pic>
      <p:sp>
        <p:nvSpPr>
          <p:cNvPr id="32" name="Google Shape;32;p60"/>
          <p:cNvSpPr/>
          <p:nvPr/>
        </p:nvSpPr>
        <p:spPr>
          <a:xfrm rot="-2700000">
            <a:off x="3646864" y="1644534"/>
            <a:ext cx="2377440" cy="2377440"/>
          </a:xfrm>
          <a:custGeom>
            <a:rect b="b" l="l" r="r" t="t"/>
            <a:pathLst>
              <a:path extrusionOk="0" h="3744" w="3744">
                <a:moveTo>
                  <a:pt x="0" y="0"/>
                </a:moveTo>
                <a:lnTo>
                  <a:pt x="3744" y="0"/>
                </a:lnTo>
                <a:lnTo>
                  <a:pt x="3744" y="2741"/>
                </a:lnTo>
                <a:lnTo>
                  <a:pt x="2741" y="3744"/>
                </a:lnTo>
                <a:lnTo>
                  <a:pt x="0" y="3744"/>
                </a:lnTo>
                <a:lnTo>
                  <a:pt x="0" y="0"/>
                </a:lnTo>
                <a:close/>
              </a:path>
            </a:pathLst>
          </a:cu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Ảnh có chứa thực phẩm, đĩa, món ăn, đã sắp xếp&#10;&#10;Mô tả được tạo tự động" id="33" name="Google Shape;33;p60"/>
          <p:cNvPicPr preferRelativeResize="0"/>
          <p:nvPr/>
        </p:nvPicPr>
        <p:blipFill rotWithShape="1">
          <a:blip r:embed="rId5">
            <a:alphaModFix/>
          </a:blip>
          <a:srcRect b="2722" l="5369" r="1316" t="7807"/>
          <a:stretch/>
        </p:blipFill>
        <p:spPr>
          <a:xfrm>
            <a:off x="9369247" y="-15890"/>
            <a:ext cx="2850333" cy="1619140"/>
          </a:xfrm>
          <a:custGeom>
            <a:rect b="b" l="l" r="r" t="t"/>
            <a:pathLst>
              <a:path extrusionOk="0" h="1619140" w="2850333">
                <a:moveTo>
                  <a:pt x="0" y="0"/>
                </a:moveTo>
                <a:lnTo>
                  <a:pt x="2850333" y="0"/>
                </a:lnTo>
                <a:lnTo>
                  <a:pt x="2849884" y="388396"/>
                </a:lnTo>
                <a:lnTo>
                  <a:pt x="1619140" y="1619140"/>
                </a:lnTo>
                <a:close/>
              </a:path>
            </a:pathLst>
          </a:custGeom>
          <a:noFill/>
          <a:ln>
            <a:noFill/>
          </a:ln>
        </p:spPr>
      </p:pic>
    </p:spTree>
  </p:cSld>
  <p:clrMapOvr>
    <a:masterClrMapping/>
  </p:clrMapOvr>
  <p:extLst>
    <p:ext uri="{DCECCB84-F9BA-43D5-87BE-67443E8EF086}">
      <p15:sldGuideLst>
        <p15:guide id="1" orient="horz" pos="2160">
          <p15:clr>
            <a:srgbClr val="FBAE40"/>
          </p15:clr>
        </p15:guide>
        <p15:guide id="2" pos="381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腰带">
  <p:cSld name="腰带">
    <p:spTree>
      <p:nvGrpSpPr>
        <p:cNvPr id="109" name="Shape 109"/>
        <p:cNvGrpSpPr/>
        <p:nvPr/>
      </p:nvGrpSpPr>
      <p:grpSpPr>
        <a:xfrm>
          <a:off x="0" y="0"/>
          <a:ext cx="0" cy="0"/>
          <a:chOff x="0" y="0"/>
          <a:chExt cx="0" cy="0"/>
        </a:xfrm>
      </p:grpSpPr>
      <p:sp>
        <p:nvSpPr>
          <p:cNvPr id="110" name="Google Shape;110;p71"/>
          <p:cNvSpPr/>
          <p:nvPr/>
        </p:nvSpPr>
        <p:spPr>
          <a:xfrm>
            <a:off x="0" y="959224"/>
            <a:ext cx="12192000" cy="493955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11" name="Google Shape;111;p71"/>
          <p:cNvGrpSpPr/>
          <p:nvPr/>
        </p:nvGrpSpPr>
        <p:grpSpPr>
          <a:xfrm>
            <a:off x="0" y="0"/>
            <a:ext cx="12188825" cy="6858000"/>
            <a:chOff x="0" y="0"/>
            <a:chExt cx="19195" cy="10800"/>
          </a:xfrm>
        </p:grpSpPr>
        <p:grpSp>
          <p:nvGrpSpPr>
            <p:cNvPr id="112" name="Google Shape;112;p71"/>
            <p:cNvGrpSpPr/>
            <p:nvPr/>
          </p:nvGrpSpPr>
          <p:grpSpPr>
            <a:xfrm>
              <a:off x="0" y="0"/>
              <a:ext cx="1900" cy="3988"/>
              <a:chOff x="-3" y="1"/>
              <a:chExt cx="1206503" cy="2532599"/>
            </a:xfrm>
          </p:grpSpPr>
          <p:sp>
            <p:nvSpPr>
              <p:cNvPr id="113" name="Google Shape;113;p71"/>
              <p:cNvSpPr/>
              <p:nvPr/>
            </p:nvSpPr>
            <p:spPr>
              <a:xfrm rot="5400000">
                <a:off x="-509001" y="817099"/>
                <a:ext cx="2224498" cy="1206503"/>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 name="Google Shape;114;p71"/>
              <p:cNvSpPr/>
              <p:nvPr/>
            </p:nvSpPr>
            <p:spPr>
              <a:xfrm rot="5400000">
                <a:off x="-509001" y="508998"/>
                <a:ext cx="2224498" cy="120650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15" name="Google Shape;115;p71"/>
            <p:cNvGrpSpPr/>
            <p:nvPr/>
          </p:nvGrpSpPr>
          <p:grpSpPr>
            <a:xfrm>
              <a:off x="17295" y="6812"/>
              <a:ext cx="1900" cy="3988"/>
              <a:chOff x="10982323" y="4325402"/>
              <a:chExt cx="1206503" cy="2532599"/>
            </a:xfrm>
          </p:grpSpPr>
          <p:sp>
            <p:nvSpPr>
              <p:cNvPr id="116" name="Google Shape;116;p71"/>
              <p:cNvSpPr/>
              <p:nvPr/>
            </p:nvSpPr>
            <p:spPr>
              <a:xfrm rot="-5400000">
                <a:off x="10473325" y="4834399"/>
                <a:ext cx="2224498" cy="1206503"/>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7" name="Google Shape;117;p71"/>
              <p:cNvSpPr/>
              <p:nvPr/>
            </p:nvSpPr>
            <p:spPr>
              <a:xfrm rot="-5400000">
                <a:off x="10473325" y="5142500"/>
                <a:ext cx="2224498" cy="120650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sp>
        <p:nvSpPr>
          <p:cNvPr id="118" name="Google Shape;118;p71"/>
          <p:cNvSpPr txBox="1"/>
          <p:nvPr>
            <p:ph type="title"/>
          </p:nvPr>
        </p:nvSpPr>
        <p:spPr>
          <a:xfrm>
            <a:off x="1522800" y="1339200"/>
            <a:ext cx="9144000" cy="2386800"/>
          </a:xfrm>
          <a:prstGeom prst="rect">
            <a:avLst/>
          </a:prstGeom>
          <a:noFill/>
          <a:ln>
            <a:noFill/>
          </a:ln>
        </p:spPr>
        <p:txBody>
          <a:bodyPr anchorCtr="0" anchor="b" bIns="38100" lIns="101600" spcFirstLastPara="1" rIns="76200" wrap="square" tIns="38100">
            <a:normAutofit/>
          </a:bodyPr>
          <a:lstStyle>
            <a:lvl1pPr lvl="0" algn="ctr">
              <a:lnSpc>
                <a:spcPct val="100000"/>
              </a:lnSpc>
              <a:spcBef>
                <a:spcPts val="0"/>
              </a:spcBef>
              <a:spcAft>
                <a:spcPts val="0"/>
              </a:spcAft>
              <a:buClr>
                <a:srgbClr val="434343"/>
              </a:buClr>
              <a:buSzPts val="6000"/>
              <a:buFont typeface="Arial"/>
              <a:buNone/>
              <a:defRPr b="1" sz="60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71"/>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71"/>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71"/>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71"/>
          <p:cNvSpPr txBox="1"/>
          <p:nvPr>
            <p:ph idx="1" type="body"/>
          </p:nvPr>
        </p:nvSpPr>
        <p:spPr>
          <a:xfrm>
            <a:off x="1522413" y="3862800"/>
            <a:ext cx="9144000" cy="1656000"/>
          </a:xfrm>
          <a:prstGeom prst="rect">
            <a:avLst/>
          </a:prstGeom>
          <a:noFill/>
          <a:ln>
            <a:noFill/>
          </a:ln>
        </p:spPr>
        <p:txBody>
          <a:bodyPr anchorCtr="0" anchor="t" bIns="0" lIns="101600" spcFirstLastPara="1" rIns="82550" wrap="square" tIns="0">
            <a:normAutofit/>
          </a:bodyPr>
          <a:lstStyle>
            <a:lvl1pPr indent="-330200" lvl="0" marL="457200" algn="ctr">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42900" lvl="1" marL="914400" algn="l">
              <a:lnSpc>
                <a:spcPct val="130000"/>
              </a:lnSpc>
              <a:spcBef>
                <a:spcPts val="1000"/>
              </a:spcBef>
              <a:spcAft>
                <a:spcPts val="0"/>
              </a:spcAft>
              <a:buClr>
                <a:srgbClr val="434343"/>
              </a:buClr>
              <a:buSzPts val="1800"/>
              <a:buChar char="•"/>
              <a:defRPr/>
            </a:lvl2pPr>
            <a:lvl3pPr indent="-342900" lvl="2" marL="1371600" algn="l">
              <a:lnSpc>
                <a:spcPct val="130000"/>
              </a:lnSpc>
              <a:spcBef>
                <a:spcPts val="1000"/>
              </a:spcBef>
              <a:spcAft>
                <a:spcPts val="0"/>
              </a:spcAft>
              <a:buClr>
                <a:srgbClr val="434343"/>
              </a:buClr>
              <a:buSzPts val="1800"/>
              <a:buChar char="•"/>
              <a:defRPr/>
            </a:lvl3pPr>
            <a:lvl4pPr indent="-342900" lvl="3" marL="1828800" algn="l">
              <a:lnSpc>
                <a:spcPct val="130000"/>
              </a:lnSpc>
              <a:spcBef>
                <a:spcPts val="1000"/>
              </a:spcBef>
              <a:spcAft>
                <a:spcPts val="0"/>
              </a:spcAft>
              <a:buClr>
                <a:srgbClr val="434343"/>
              </a:buClr>
              <a:buSzPts val="1800"/>
              <a:buChar char="•"/>
              <a:defRPr/>
            </a:lvl4pPr>
            <a:lvl5pPr indent="-342900" lvl="4" marL="2286000" algn="l">
              <a:lnSpc>
                <a:spcPct val="130000"/>
              </a:lnSpc>
              <a:spcBef>
                <a:spcPts val="1000"/>
              </a:spcBef>
              <a:spcAft>
                <a:spcPts val="0"/>
              </a:spcAft>
              <a:buClr>
                <a:srgbClr val="434343"/>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3" name="Shape 123"/>
        <p:cNvGrpSpPr/>
        <p:nvPr/>
      </p:nvGrpSpPr>
      <p:grpSpPr>
        <a:xfrm>
          <a:off x="0" y="0"/>
          <a:ext cx="0" cy="0"/>
          <a:chOff x="0" y="0"/>
          <a:chExt cx="0" cy="0"/>
        </a:xfrm>
      </p:grpSpPr>
      <p:sp>
        <p:nvSpPr>
          <p:cNvPr id="124" name="Google Shape;124;p72"/>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72"/>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72"/>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末尾幻灯片">
  <p:cSld name="末尾幻灯片">
    <p:spTree>
      <p:nvGrpSpPr>
        <p:cNvPr id="127" name="Shape 127"/>
        <p:cNvGrpSpPr/>
        <p:nvPr/>
      </p:nvGrpSpPr>
      <p:grpSpPr>
        <a:xfrm>
          <a:off x="0" y="0"/>
          <a:ext cx="0" cy="0"/>
          <a:chOff x="0" y="0"/>
          <a:chExt cx="0" cy="0"/>
        </a:xfrm>
      </p:grpSpPr>
      <p:grpSp>
        <p:nvGrpSpPr>
          <p:cNvPr id="128" name="Google Shape;128;p73"/>
          <p:cNvGrpSpPr/>
          <p:nvPr/>
        </p:nvGrpSpPr>
        <p:grpSpPr>
          <a:xfrm>
            <a:off x="1884946" y="1897380"/>
            <a:ext cx="7784835" cy="3063240"/>
            <a:chOff x="1884946" y="1897380"/>
            <a:chExt cx="7784835" cy="3063240"/>
          </a:xfrm>
        </p:grpSpPr>
        <p:grpSp>
          <p:nvGrpSpPr>
            <p:cNvPr id="129" name="Google Shape;129;p73"/>
            <p:cNvGrpSpPr/>
            <p:nvPr/>
          </p:nvGrpSpPr>
          <p:grpSpPr>
            <a:xfrm>
              <a:off x="1884946" y="1897380"/>
              <a:ext cx="7502894" cy="3063240"/>
              <a:chOff x="1884946" y="1897380"/>
              <a:chExt cx="7502894" cy="3063240"/>
            </a:xfrm>
          </p:grpSpPr>
          <p:sp>
            <p:nvSpPr>
              <p:cNvPr id="130" name="Google Shape;130;p73"/>
              <p:cNvSpPr/>
              <p:nvPr/>
            </p:nvSpPr>
            <p:spPr>
              <a:xfrm>
                <a:off x="1884946" y="1897380"/>
                <a:ext cx="2926080" cy="3063240"/>
              </a:xfrm>
              <a:prstGeom prst="rect">
                <a:avLst/>
              </a:prstGeom>
              <a:noFill/>
              <a:ln cap="flat" cmpd="sng" w="1270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1" name="Google Shape;131;p73"/>
              <p:cNvSpPr/>
              <p:nvPr/>
            </p:nvSpPr>
            <p:spPr>
              <a:xfrm>
                <a:off x="3169920" y="2438400"/>
                <a:ext cx="6217920" cy="20878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nvGrpSpPr>
            <p:cNvPr id="132" name="Google Shape;132;p73"/>
            <p:cNvGrpSpPr/>
            <p:nvPr/>
          </p:nvGrpSpPr>
          <p:grpSpPr>
            <a:xfrm>
              <a:off x="8855447" y="2968599"/>
              <a:ext cx="814335" cy="797689"/>
              <a:chOff x="8855447" y="2968599"/>
              <a:chExt cx="814335" cy="797689"/>
            </a:xfrm>
          </p:grpSpPr>
          <p:sp>
            <p:nvSpPr>
              <p:cNvPr id="133" name="Google Shape;133;p73"/>
              <p:cNvSpPr/>
              <p:nvPr/>
            </p:nvSpPr>
            <p:spPr>
              <a:xfrm rot="-5400000">
                <a:off x="8988995" y="3085502"/>
                <a:ext cx="797689" cy="563883"/>
              </a:xfrm>
              <a:prstGeom prst="triangle">
                <a:avLst>
                  <a:gd fmla="val 50000" name="adj"/>
                </a:avLst>
              </a:prstGeom>
              <a:solidFill>
                <a:srgbClr val="7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4" name="Google Shape;134;p73"/>
              <p:cNvSpPr/>
              <p:nvPr/>
            </p:nvSpPr>
            <p:spPr>
              <a:xfrm rot="-5400000">
                <a:off x="8745072" y="3117387"/>
                <a:ext cx="753142" cy="53239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sp>
        <p:nvSpPr>
          <p:cNvPr id="135" name="Google Shape;135;p73"/>
          <p:cNvSpPr txBox="1"/>
          <p:nvPr>
            <p:ph type="title"/>
          </p:nvPr>
        </p:nvSpPr>
        <p:spPr>
          <a:xfrm>
            <a:off x="3551167" y="2641450"/>
            <a:ext cx="5275704" cy="1325029"/>
          </a:xfrm>
          <a:prstGeom prst="rect">
            <a:avLst/>
          </a:prstGeom>
          <a:noFill/>
          <a:ln>
            <a:noFill/>
          </a:ln>
        </p:spPr>
        <p:txBody>
          <a:bodyPr anchorCtr="0" anchor="b" bIns="0" lIns="90000" spcFirstLastPara="1" rIns="90000" wrap="square" tIns="46800">
            <a:normAutofit/>
          </a:bodyPr>
          <a:lstStyle>
            <a:lvl1pPr lvl="0" marR="0" algn="ctr">
              <a:lnSpc>
                <a:spcPct val="100000"/>
              </a:lnSpc>
              <a:spcBef>
                <a:spcPts val="0"/>
              </a:spcBef>
              <a:spcAft>
                <a:spcPts val="0"/>
              </a:spcAft>
              <a:buClr>
                <a:srgbClr val="434343"/>
              </a:buClr>
              <a:buSzPts val="7200"/>
              <a:buFont typeface="Arial"/>
              <a:buNone/>
              <a:defRPr b="1" i="0" sz="72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73"/>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73"/>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73"/>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9" name="Google Shape;139;p73"/>
          <p:cNvSpPr txBox="1"/>
          <p:nvPr>
            <p:ph idx="1" type="body"/>
          </p:nvPr>
        </p:nvSpPr>
        <p:spPr>
          <a:xfrm>
            <a:off x="3551238" y="4030663"/>
            <a:ext cx="5275633" cy="430212"/>
          </a:xfrm>
          <a:prstGeom prst="rect">
            <a:avLst/>
          </a:prstGeom>
          <a:noFill/>
          <a:ln>
            <a:noFill/>
          </a:ln>
        </p:spPr>
        <p:txBody>
          <a:bodyPr anchorCtr="0" anchor="t" bIns="46800" lIns="90000" spcFirstLastPara="1" rIns="90000" wrap="square" tIns="0">
            <a:normAutofit/>
          </a:bodyPr>
          <a:lstStyle>
            <a:lvl1pPr indent="-228600" lvl="0" marL="457200" algn="ctr">
              <a:lnSpc>
                <a:spcPct val="130000"/>
              </a:lnSpc>
              <a:spcBef>
                <a:spcPts val="0"/>
              </a:spcBef>
              <a:spcAft>
                <a:spcPts val="0"/>
              </a:spcAft>
              <a:buClr>
                <a:srgbClr val="434343"/>
              </a:buClr>
              <a:buSzPts val="2000"/>
              <a:buNone/>
              <a:defRPr sz="2000">
                <a:solidFill>
                  <a:srgbClr val="434343"/>
                </a:solidFill>
                <a:latin typeface="Arial"/>
                <a:ea typeface="Arial"/>
                <a:cs typeface="Arial"/>
                <a:sym typeface="Arial"/>
              </a:defRPr>
            </a:lvl1pPr>
            <a:lvl2pPr indent="-342900" lvl="1" marL="914400" algn="l">
              <a:lnSpc>
                <a:spcPct val="130000"/>
              </a:lnSpc>
              <a:spcBef>
                <a:spcPts val="1000"/>
              </a:spcBef>
              <a:spcAft>
                <a:spcPts val="0"/>
              </a:spcAft>
              <a:buClr>
                <a:srgbClr val="434343"/>
              </a:buClr>
              <a:buSzPts val="1800"/>
              <a:buChar char="•"/>
              <a:defRPr/>
            </a:lvl2pPr>
            <a:lvl3pPr indent="-342900" lvl="2" marL="1371600" algn="l">
              <a:lnSpc>
                <a:spcPct val="130000"/>
              </a:lnSpc>
              <a:spcBef>
                <a:spcPts val="1000"/>
              </a:spcBef>
              <a:spcAft>
                <a:spcPts val="0"/>
              </a:spcAft>
              <a:buClr>
                <a:srgbClr val="434343"/>
              </a:buClr>
              <a:buSzPts val="1800"/>
              <a:buChar char="•"/>
              <a:defRPr/>
            </a:lvl3pPr>
            <a:lvl4pPr indent="-342900" lvl="3" marL="1828800" algn="l">
              <a:lnSpc>
                <a:spcPct val="130000"/>
              </a:lnSpc>
              <a:spcBef>
                <a:spcPts val="1000"/>
              </a:spcBef>
              <a:spcAft>
                <a:spcPts val="0"/>
              </a:spcAft>
              <a:buClr>
                <a:srgbClr val="434343"/>
              </a:buClr>
              <a:buSzPts val="1800"/>
              <a:buChar char="•"/>
              <a:defRPr/>
            </a:lvl4pPr>
            <a:lvl5pPr indent="-342900" lvl="4" marL="2286000" algn="l">
              <a:lnSpc>
                <a:spcPct val="130000"/>
              </a:lnSpc>
              <a:spcBef>
                <a:spcPts val="1000"/>
              </a:spcBef>
              <a:spcAft>
                <a:spcPts val="0"/>
              </a:spcAft>
              <a:buClr>
                <a:srgbClr val="434343"/>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左右 1">
  <p:cSld name="左右_1">
    <p:spTree>
      <p:nvGrpSpPr>
        <p:cNvPr id="140" name="Shape 140"/>
        <p:cNvGrpSpPr/>
        <p:nvPr/>
      </p:nvGrpSpPr>
      <p:grpSpPr>
        <a:xfrm>
          <a:off x="0" y="0"/>
          <a:ext cx="0" cy="0"/>
          <a:chOff x="0" y="0"/>
          <a:chExt cx="0" cy="0"/>
        </a:xfrm>
      </p:grpSpPr>
      <p:sp>
        <p:nvSpPr>
          <p:cNvPr id="141" name="Google Shape;141;p74"/>
          <p:cNvSpPr/>
          <p:nvPr/>
        </p:nvSpPr>
        <p:spPr>
          <a:xfrm>
            <a:off x="0" y="0"/>
            <a:ext cx="4823400" cy="6858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42" name="Google Shape;142;p74"/>
          <p:cNvGrpSpPr/>
          <p:nvPr/>
        </p:nvGrpSpPr>
        <p:grpSpPr>
          <a:xfrm>
            <a:off x="575" y="5177974"/>
            <a:ext cx="1688525" cy="1688281"/>
            <a:chOff x="575" y="5177974"/>
            <a:chExt cx="1688525" cy="1688281"/>
          </a:xfrm>
        </p:grpSpPr>
        <p:sp>
          <p:nvSpPr>
            <p:cNvPr id="143" name="Google Shape;143;p74"/>
            <p:cNvSpPr/>
            <p:nvPr/>
          </p:nvSpPr>
          <p:spPr>
            <a:xfrm flipH="1" rot="5400000">
              <a:off x="819" y="5177974"/>
              <a:ext cx="1688281" cy="1688281"/>
            </a:xfrm>
            <a:custGeom>
              <a:rect b="b" l="l" r="r" t="t"/>
              <a:pathLst>
                <a:path extrusionOk="0" h="2034073" w="2034073">
                  <a:moveTo>
                    <a:pt x="0" y="0"/>
                  </a:moveTo>
                  <a:lnTo>
                    <a:pt x="0" y="1052451"/>
                  </a:lnTo>
                  <a:lnTo>
                    <a:pt x="981622" y="2034073"/>
                  </a:lnTo>
                  <a:lnTo>
                    <a:pt x="2034073" y="20340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4" name="Google Shape;144;p74"/>
            <p:cNvSpPr/>
            <p:nvPr/>
          </p:nvSpPr>
          <p:spPr>
            <a:xfrm flipH="1" rot="5400000">
              <a:off x="575" y="5681360"/>
              <a:ext cx="1184895" cy="1184895"/>
            </a:xfrm>
            <a:custGeom>
              <a:rect b="b" l="l" r="r" t="t"/>
              <a:pathLst>
                <a:path extrusionOk="0" h="1427584" w="1427584">
                  <a:moveTo>
                    <a:pt x="0" y="0"/>
                  </a:moveTo>
                  <a:lnTo>
                    <a:pt x="0" y="445962"/>
                  </a:lnTo>
                  <a:lnTo>
                    <a:pt x="981622" y="1427584"/>
                  </a:lnTo>
                  <a:lnTo>
                    <a:pt x="1427584" y="1427584"/>
                  </a:lnTo>
                  <a:close/>
                </a:path>
              </a:pathLst>
            </a:custGeom>
            <a:solidFill>
              <a:schemeClr val="lt1">
                <a:alpha val="3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45" name="Google Shape;145;p74"/>
          <p:cNvSpPr txBox="1"/>
          <p:nvPr>
            <p:ph type="title"/>
          </p:nvPr>
        </p:nvSpPr>
        <p:spPr>
          <a:xfrm>
            <a:off x="583200" y="770400"/>
            <a:ext cx="3960000" cy="882000"/>
          </a:xfrm>
          <a:prstGeom prst="rect">
            <a:avLst/>
          </a:prstGeom>
          <a:noFill/>
          <a:ln>
            <a:noFill/>
          </a:ln>
        </p:spPr>
        <p:txBody>
          <a:bodyPr anchorCtr="0" anchor="ctr" bIns="38100" lIns="101600" spcFirstLastPara="1" rIns="76200" wrap="square" tIns="38100">
            <a:normAutofit/>
          </a:bodyPr>
          <a:lstStyle>
            <a:lvl1pPr lvl="0" algn="l">
              <a:lnSpc>
                <a:spcPct val="100000"/>
              </a:lnSpc>
              <a:spcBef>
                <a:spcPts val="0"/>
              </a:spcBef>
              <a:spcAft>
                <a:spcPts val="0"/>
              </a:spcAft>
              <a:buClr>
                <a:srgbClr val="434343"/>
              </a:buClr>
              <a:buSzPts val="3200"/>
              <a:buFont typeface="Arial"/>
              <a:buNone/>
              <a:defRPr b="1" sz="32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74"/>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74"/>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74"/>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9" name="Google Shape;149;p74"/>
          <p:cNvSpPr txBox="1"/>
          <p:nvPr>
            <p:ph idx="1" type="body"/>
          </p:nvPr>
        </p:nvSpPr>
        <p:spPr>
          <a:xfrm>
            <a:off x="586800" y="1764000"/>
            <a:ext cx="3956400" cy="40932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74"/>
          <p:cNvSpPr txBox="1"/>
          <p:nvPr>
            <p:ph idx="2" type="body"/>
          </p:nvPr>
        </p:nvSpPr>
        <p:spPr>
          <a:xfrm>
            <a:off x="5101200" y="769938"/>
            <a:ext cx="6480000" cy="50880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左右 1 1">
  <p:cSld name="左右_1_1">
    <p:spTree>
      <p:nvGrpSpPr>
        <p:cNvPr id="151" name="Shape 151"/>
        <p:cNvGrpSpPr/>
        <p:nvPr/>
      </p:nvGrpSpPr>
      <p:grpSpPr>
        <a:xfrm>
          <a:off x="0" y="0"/>
          <a:ext cx="0" cy="0"/>
          <a:chOff x="0" y="0"/>
          <a:chExt cx="0" cy="0"/>
        </a:xfrm>
      </p:grpSpPr>
      <p:sp>
        <p:nvSpPr>
          <p:cNvPr id="152" name="Google Shape;152;p75"/>
          <p:cNvSpPr/>
          <p:nvPr/>
        </p:nvSpPr>
        <p:spPr>
          <a:xfrm>
            <a:off x="0" y="0"/>
            <a:ext cx="4823400" cy="6858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53" name="Google Shape;153;p75"/>
          <p:cNvGrpSpPr/>
          <p:nvPr/>
        </p:nvGrpSpPr>
        <p:grpSpPr>
          <a:xfrm>
            <a:off x="575" y="5177974"/>
            <a:ext cx="1688525" cy="1688281"/>
            <a:chOff x="575" y="5177974"/>
            <a:chExt cx="1688525" cy="1688281"/>
          </a:xfrm>
        </p:grpSpPr>
        <p:sp>
          <p:nvSpPr>
            <p:cNvPr id="154" name="Google Shape;154;p75"/>
            <p:cNvSpPr/>
            <p:nvPr/>
          </p:nvSpPr>
          <p:spPr>
            <a:xfrm flipH="1" rot="5400000">
              <a:off x="819" y="5177974"/>
              <a:ext cx="1688281" cy="1688281"/>
            </a:xfrm>
            <a:custGeom>
              <a:rect b="b" l="l" r="r" t="t"/>
              <a:pathLst>
                <a:path extrusionOk="0" h="2034073" w="2034073">
                  <a:moveTo>
                    <a:pt x="0" y="0"/>
                  </a:moveTo>
                  <a:lnTo>
                    <a:pt x="0" y="1052451"/>
                  </a:lnTo>
                  <a:lnTo>
                    <a:pt x="981622" y="2034073"/>
                  </a:lnTo>
                  <a:lnTo>
                    <a:pt x="2034073" y="20340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75"/>
            <p:cNvSpPr/>
            <p:nvPr/>
          </p:nvSpPr>
          <p:spPr>
            <a:xfrm flipH="1" rot="5400000">
              <a:off x="575" y="5681360"/>
              <a:ext cx="1184895" cy="1184895"/>
            </a:xfrm>
            <a:custGeom>
              <a:rect b="b" l="l" r="r" t="t"/>
              <a:pathLst>
                <a:path extrusionOk="0" h="1427584" w="1427584">
                  <a:moveTo>
                    <a:pt x="0" y="0"/>
                  </a:moveTo>
                  <a:lnTo>
                    <a:pt x="0" y="445962"/>
                  </a:lnTo>
                  <a:lnTo>
                    <a:pt x="981622" y="1427584"/>
                  </a:lnTo>
                  <a:lnTo>
                    <a:pt x="1427584" y="1427584"/>
                  </a:lnTo>
                  <a:close/>
                </a:path>
              </a:pathLst>
            </a:custGeom>
            <a:solidFill>
              <a:schemeClr val="lt1">
                <a:alpha val="33725"/>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56" name="Google Shape;156;p75"/>
          <p:cNvSpPr txBox="1"/>
          <p:nvPr>
            <p:ph type="title"/>
          </p:nvPr>
        </p:nvSpPr>
        <p:spPr>
          <a:xfrm>
            <a:off x="583200" y="770400"/>
            <a:ext cx="3960000" cy="882000"/>
          </a:xfrm>
          <a:prstGeom prst="rect">
            <a:avLst/>
          </a:prstGeom>
          <a:noFill/>
          <a:ln>
            <a:noFill/>
          </a:ln>
        </p:spPr>
        <p:txBody>
          <a:bodyPr anchorCtr="0" anchor="ctr" bIns="38100" lIns="101600" spcFirstLastPara="1" rIns="76200" wrap="square" tIns="38100">
            <a:normAutofit/>
          </a:bodyPr>
          <a:lstStyle>
            <a:lvl1pPr lvl="0" algn="l">
              <a:lnSpc>
                <a:spcPct val="100000"/>
              </a:lnSpc>
              <a:spcBef>
                <a:spcPts val="0"/>
              </a:spcBef>
              <a:spcAft>
                <a:spcPts val="0"/>
              </a:spcAft>
              <a:buClr>
                <a:srgbClr val="434343"/>
              </a:buClr>
              <a:buSzPts val="3200"/>
              <a:buFont typeface="Arial"/>
              <a:buNone/>
              <a:defRPr b="1" sz="32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75"/>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75"/>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75"/>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0" name="Google Shape;160;p75"/>
          <p:cNvSpPr txBox="1"/>
          <p:nvPr>
            <p:ph idx="1" type="body"/>
          </p:nvPr>
        </p:nvSpPr>
        <p:spPr>
          <a:xfrm>
            <a:off x="586800" y="1764000"/>
            <a:ext cx="3956400" cy="40932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75"/>
          <p:cNvSpPr txBox="1"/>
          <p:nvPr>
            <p:ph idx="2" type="body"/>
          </p:nvPr>
        </p:nvSpPr>
        <p:spPr>
          <a:xfrm>
            <a:off x="5101200" y="769938"/>
            <a:ext cx="6480000" cy="50880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62" name="Shape 162"/>
        <p:cNvGrpSpPr/>
        <p:nvPr/>
      </p:nvGrpSpPr>
      <p:grpSpPr>
        <a:xfrm>
          <a:off x="0" y="0"/>
          <a:ext cx="0" cy="0"/>
          <a:chOff x="0" y="0"/>
          <a:chExt cx="0" cy="0"/>
        </a:xfrm>
      </p:grpSpPr>
      <p:grpSp>
        <p:nvGrpSpPr>
          <p:cNvPr id="163" name="Google Shape;163;p76"/>
          <p:cNvGrpSpPr/>
          <p:nvPr/>
        </p:nvGrpSpPr>
        <p:grpSpPr>
          <a:xfrm>
            <a:off x="11295389" y="204460"/>
            <a:ext cx="659110" cy="570995"/>
            <a:chOff x="11076996" y="140206"/>
            <a:chExt cx="659110" cy="570995"/>
          </a:xfrm>
        </p:grpSpPr>
        <p:sp>
          <p:nvSpPr>
            <p:cNvPr id="164" name="Google Shape;164;p76"/>
            <p:cNvSpPr/>
            <p:nvPr/>
          </p:nvSpPr>
          <p:spPr>
            <a:xfrm rot="-5400000">
              <a:off x="11248791" y="223886"/>
              <a:ext cx="570995" cy="403634"/>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855"/>
                <a:buFont typeface="Arial"/>
                <a:buNone/>
              </a:pPr>
              <a:r>
                <a:t/>
              </a:r>
              <a:endParaRPr b="0" i="0" sz="855" u="none" cap="none" strike="noStrike">
                <a:solidFill>
                  <a:schemeClr val="lt1"/>
                </a:solidFill>
                <a:latin typeface="Arial"/>
                <a:ea typeface="Arial"/>
                <a:cs typeface="Arial"/>
                <a:sym typeface="Arial"/>
              </a:endParaRPr>
            </a:p>
          </p:txBody>
        </p:sp>
        <p:sp>
          <p:nvSpPr>
            <p:cNvPr id="165" name="Google Shape;165;p76"/>
            <p:cNvSpPr/>
            <p:nvPr/>
          </p:nvSpPr>
          <p:spPr>
            <a:xfrm rot="-5400000">
              <a:off x="10997988" y="246709"/>
              <a:ext cx="539108" cy="38109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810"/>
                <a:buFont typeface="Arial"/>
                <a:buNone/>
              </a:pPr>
              <a:r>
                <a:t/>
              </a:r>
              <a:endParaRPr b="0" i="0" sz="810" u="none" cap="none" strike="noStrike">
                <a:solidFill>
                  <a:schemeClr val="lt1"/>
                </a:solidFill>
                <a:latin typeface="Arial"/>
                <a:ea typeface="Arial"/>
                <a:cs typeface="Arial"/>
                <a:sym typeface="Arial"/>
              </a:endParaRPr>
            </a:p>
          </p:txBody>
        </p:sp>
      </p:grpSp>
      <p:sp>
        <p:nvSpPr>
          <p:cNvPr id="166" name="Google Shape;166;p76"/>
          <p:cNvSpPr txBox="1"/>
          <p:nvPr>
            <p:ph type="title"/>
          </p:nvPr>
        </p:nvSpPr>
        <p:spPr>
          <a:xfrm>
            <a:off x="669882" y="443234"/>
            <a:ext cx="10852237" cy="441964"/>
          </a:xfrm>
          <a:prstGeom prst="rect">
            <a:avLst/>
          </a:prstGeom>
          <a:noFill/>
          <a:ln>
            <a:noFill/>
          </a:ln>
        </p:spPr>
        <p:txBody>
          <a:bodyPr anchorCtr="0" anchor="t" bIns="38100" lIns="101600" spcFirstLastPara="1" rIns="76200" wrap="square" tIns="38100">
            <a:normAutofit/>
          </a:bodyPr>
          <a:lstStyle>
            <a:lvl1pPr lvl="0" marR="0" algn="l">
              <a:lnSpc>
                <a:spcPct val="100000"/>
              </a:lnSpc>
              <a:spcBef>
                <a:spcPts val="0"/>
              </a:spcBef>
              <a:spcAft>
                <a:spcPts val="0"/>
              </a:spcAft>
              <a:buClr>
                <a:srgbClr val="434343"/>
              </a:buClr>
              <a:buSzPts val="2400"/>
              <a:buFont typeface="Arial"/>
              <a:buNone/>
              <a:defRPr b="1" i="0" sz="24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76"/>
          <p:cNvSpPr txBox="1"/>
          <p:nvPr>
            <p:ph idx="1" type="body"/>
          </p:nvPr>
        </p:nvSpPr>
        <p:spPr>
          <a:xfrm>
            <a:off x="669930" y="952508"/>
            <a:ext cx="5283242" cy="5388907"/>
          </a:xfrm>
          <a:prstGeom prst="rect">
            <a:avLst/>
          </a:prstGeom>
          <a:noFill/>
          <a:ln>
            <a:noFill/>
          </a:ln>
        </p:spPr>
        <p:txBody>
          <a:bodyPr anchorCtr="0" anchor="t" bIns="0" lIns="101600" spcFirstLastPara="1" rIns="82550" wrap="square" tIns="0">
            <a:normAutofit/>
          </a:bodyPr>
          <a:lstStyle>
            <a:lvl1pPr indent="-330200" lvl="0" marL="457200" marR="0" algn="l">
              <a:lnSpc>
                <a:spcPct val="130000"/>
              </a:lnSpc>
              <a:spcBef>
                <a:spcPts val="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1pPr>
            <a:lvl2pPr indent="-330200" lvl="1" marL="9144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2pPr>
            <a:lvl3pPr indent="-330200" lvl="2" marL="13716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3pPr>
            <a:lvl4pPr indent="-330200" lvl="3" marL="18288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4pPr>
            <a:lvl5pPr indent="-330200" lvl="4" marL="22860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76"/>
          <p:cNvSpPr txBox="1"/>
          <p:nvPr>
            <p:ph idx="2" type="body"/>
          </p:nvPr>
        </p:nvSpPr>
        <p:spPr>
          <a:xfrm>
            <a:off x="6238877" y="952508"/>
            <a:ext cx="5283242" cy="5388907"/>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76"/>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76"/>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76"/>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下上">
  <p:cSld name="下上">
    <p:spTree>
      <p:nvGrpSpPr>
        <p:cNvPr id="172" name="Shape 172"/>
        <p:cNvGrpSpPr/>
        <p:nvPr/>
      </p:nvGrpSpPr>
      <p:grpSpPr>
        <a:xfrm>
          <a:off x="0" y="0"/>
          <a:ext cx="0" cy="0"/>
          <a:chOff x="0" y="0"/>
          <a:chExt cx="0" cy="0"/>
        </a:xfrm>
      </p:grpSpPr>
      <p:grpSp>
        <p:nvGrpSpPr>
          <p:cNvPr id="173" name="Google Shape;173;p77"/>
          <p:cNvGrpSpPr/>
          <p:nvPr/>
        </p:nvGrpSpPr>
        <p:grpSpPr>
          <a:xfrm>
            <a:off x="10502900" y="0"/>
            <a:ext cx="1689100" cy="1689100"/>
            <a:chOff x="16540" y="0"/>
            <a:chExt cx="2660" cy="2660"/>
          </a:xfrm>
        </p:grpSpPr>
        <p:sp>
          <p:nvSpPr>
            <p:cNvPr id="174" name="Google Shape;174;p77"/>
            <p:cNvSpPr/>
            <p:nvPr/>
          </p:nvSpPr>
          <p:spPr>
            <a:xfrm flipH="1" rot="-5400000">
              <a:off x="16540" y="0"/>
              <a:ext cx="2660" cy="2660"/>
            </a:xfrm>
            <a:custGeom>
              <a:rect b="b" l="l" r="r" t="t"/>
              <a:pathLst>
                <a:path extrusionOk="0" h="2034073" w="2034073">
                  <a:moveTo>
                    <a:pt x="0" y="0"/>
                  </a:moveTo>
                  <a:lnTo>
                    <a:pt x="0" y="1052451"/>
                  </a:lnTo>
                  <a:lnTo>
                    <a:pt x="981622" y="2034073"/>
                  </a:lnTo>
                  <a:lnTo>
                    <a:pt x="2034073" y="20340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5" name="Google Shape;175;p77"/>
            <p:cNvSpPr/>
            <p:nvPr/>
          </p:nvSpPr>
          <p:spPr>
            <a:xfrm flipH="1" rot="-5400000">
              <a:off x="17333" y="0"/>
              <a:ext cx="1867" cy="1867"/>
            </a:xfrm>
            <a:custGeom>
              <a:rect b="b" l="l" r="r" t="t"/>
              <a:pathLst>
                <a:path extrusionOk="0" h="1427584" w="1427584">
                  <a:moveTo>
                    <a:pt x="0" y="0"/>
                  </a:moveTo>
                  <a:lnTo>
                    <a:pt x="0" y="445962"/>
                  </a:lnTo>
                  <a:lnTo>
                    <a:pt x="981622" y="1427584"/>
                  </a:lnTo>
                  <a:lnTo>
                    <a:pt x="1427584" y="1427584"/>
                  </a:lnTo>
                  <a:close/>
                </a:path>
              </a:pathLst>
            </a:custGeom>
            <a:solidFill>
              <a:schemeClr val="lt1">
                <a:alpha val="3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76" name="Google Shape;176;p77"/>
          <p:cNvSpPr/>
          <p:nvPr/>
        </p:nvSpPr>
        <p:spPr>
          <a:xfrm>
            <a:off x="0" y="5041901"/>
            <a:ext cx="12192000" cy="18287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7" name="Google Shape;177;p77"/>
          <p:cNvSpPr txBox="1"/>
          <p:nvPr>
            <p:ph type="title"/>
          </p:nvPr>
        </p:nvSpPr>
        <p:spPr>
          <a:xfrm>
            <a:off x="604800" y="669600"/>
            <a:ext cx="10976400" cy="565200"/>
          </a:xfrm>
          <a:prstGeom prst="rect">
            <a:avLst/>
          </a:prstGeom>
          <a:noFill/>
          <a:ln>
            <a:noFill/>
          </a:ln>
        </p:spPr>
        <p:txBody>
          <a:bodyPr anchorCtr="0" anchor="ctr" bIns="38100" lIns="101600" spcFirstLastPara="1" rIns="76200" wrap="square" tIns="38100">
            <a:normAutofit/>
          </a:bodyPr>
          <a:lstStyle>
            <a:lvl1pPr lvl="0" algn="ctr">
              <a:lnSpc>
                <a:spcPct val="100000"/>
              </a:lnSpc>
              <a:spcBef>
                <a:spcPts val="0"/>
              </a:spcBef>
              <a:spcAft>
                <a:spcPts val="0"/>
              </a:spcAft>
              <a:buClr>
                <a:srgbClr val="434343"/>
              </a:buClr>
              <a:buSzPts val="3200"/>
              <a:buFont typeface="Arial"/>
              <a:buNone/>
              <a:defRPr b="1" sz="32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77"/>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77"/>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77"/>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77"/>
          <p:cNvSpPr txBox="1"/>
          <p:nvPr>
            <p:ph idx="1" type="body"/>
          </p:nvPr>
        </p:nvSpPr>
        <p:spPr>
          <a:xfrm>
            <a:off x="604837" y="1681200"/>
            <a:ext cx="10990800" cy="32112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77"/>
          <p:cNvSpPr txBox="1"/>
          <p:nvPr>
            <p:ph idx="2" type="body"/>
          </p:nvPr>
        </p:nvSpPr>
        <p:spPr>
          <a:xfrm>
            <a:off x="594000" y="5180400"/>
            <a:ext cx="11001600" cy="1011600"/>
          </a:xfrm>
          <a:prstGeom prst="rect">
            <a:avLst/>
          </a:prstGeom>
          <a:noFill/>
          <a:ln>
            <a:noFill/>
          </a:ln>
        </p:spPr>
        <p:txBody>
          <a:bodyPr anchorCtr="0" anchor="t" bIns="0" lIns="101600" spcFirstLastPara="1" rIns="82550" wrap="square" tIns="0">
            <a:normAutofit/>
          </a:bodyPr>
          <a:lstStyle>
            <a:lvl1pPr indent="-228600" lvl="0" marL="457200" algn="l">
              <a:lnSpc>
                <a:spcPct val="130000"/>
              </a:lnSpc>
              <a:spcBef>
                <a:spcPts val="0"/>
              </a:spcBef>
              <a:spcAft>
                <a:spcPts val="0"/>
              </a:spcAft>
              <a:buClr>
                <a:srgbClr val="434343"/>
              </a:buClr>
              <a:buSzPts val="1600"/>
              <a:buNone/>
              <a:defRPr sz="1600" u="none" cap="none" strike="noStrike">
                <a:solidFill>
                  <a:srgbClr val="434343"/>
                </a:solidFill>
                <a:latin typeface="Arial"/>
                <a:ea typeface="Arial"/>
                <a:cs typeface="Arial"/>
                <a:sym typeface="Arial"/>
              </a:defRPr>
            </a:lvl1pPr>
            <a:lvl2pPr indent="-342900" lvl="1" marL="914400" algn="l">
              <a:lnSpc>
                <a:spcPct val="130000"/>
              </a:lnSpc>
              <a:spcBef>
                <a:spcPts val="1000"/>
              </a:spcBef>
              <a:spcAft>
                <a:spcPts val="0"/>
              </a:spcAft>
              <a:buClr>
                <a:srgbClr val="434343"/>
              </a:buClr>
              <a:buSzPts val="1800"/>
              <a:buChar char="•"/>
              <a:defRPr/>
            </a:lvl2pPr>
            <a:lvl3pPr indent="-342900" lvl="2" marL="1371600" algn="l">
              <a:lnSpc>
                <a:spcPct val="130000"/>
              </a:lnSpc>
              <a:spcBef>
                <a:spcPts val="1000"/>
              </a:spcBef>
              <a:spcAft>
                <a:spcPts val="0"/>
              </a:spcAft>
              <a:buClr>
                <a:srgbClr val="434343"/>
              </a:buClr>
              <a:buSzPts val="1800"/>
              <a:buChar char="•"/>
              <a:defRPr/>
            </a:lvl3pPr>
            <a:lvl4pPr indent="-342900" lvl="3" marL="1828800" algn="l">
              <a:lnSpc>
                <a:spcPct val="130000"/>
              </a:lnSpc>
              <a:spcBef>
                <a:spcPts val="1000"/>
              </a:spcBef>
              <a:spcAft>
                <a:spcPts val="0"/>
              </a:spcAft>
              <a:buClr>
                <a:srgbClr val="434343"/>
              </a:buClr>
              <a:buSzPts val="1800"/>
              <a:buChar char="•"/>
              <a:defRPr/>
            </a:lvl4pPr>
            <a:lvl5pPr indent="-342900" lvl="4" marL="2286000" algn="l">
              <a:lnSpc>
                <a:spcPct val="130000"/>
              </a:lnSpc>
              <a:spcBef>
                <a:spcPts val="1000"/>
              </a:spcBef>
              <a:spcAft>
                <a:spcPts val="0"/>
              </a:spcAft>
              <a:buClr>
                <a:srgbClr val="434343"/>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83" name="Shape 183"/>
        <p:cNvGrpSpPr/>
        <p:nvPr/>
      </p:nvGrpSpPr>
      <p:grpSpPr>
        <a:xfrm>
          <a:off x="0" y="0"/>
          <a:ext cx="0" cy="0"/>
          <a:chOff x="0" y="0"/>
          <a:chExt cx="0" cy="0"/>
        </a:xfrm>
      </p:grpSpPr>
      <p:sp>
        <p:nvSpPr>
          <p:cNvPr id="184" name="Google Shape;184;p78"/>
          <p:cNvSpPr txBox="1"/>
          <p:nvPr>
            <p:ph type="title"/>
          </p:nvPr>
        </p:nvSpPr>
        <p:spPr>
          <a:xfrm>
            <a:off x="669882" y="443234"/>
            <a:ext cx="10852237" cy="441964"/>
          </a:xfrm>
          <a:prstGeom prst="rect">
            <a:avLst/>
          </a:prstGeom>
          <a:noFill/>
          <a:ln>
            <a:noFill/>
          </a:ln>
        </p:spPr>
        <p:txBody>
          <a:bodyPr anchorCtr="0" anchor="t" bIns="38100" lIns="101600" spcFirstLastPara="1" rIns="76200" wrap="square" tIns="38100">
            <a:noAutofit/>
          </a:bodyPr>
          <a:lstStyle>
            <a:lvl1pPr lvl="0" marR="0" algn="l">
              <a:lnSpc>
                <a:spcPct val="100000"/>
              </a:lnSpc>
              <a:spcBef>
                <a:spcPts val="0"/>
              </a:spcBef>
              <a:spcAft>
                <a:spcPts val="0"/>
              </a:spcAft>
              <a:buClr>
                <a:srgbClr val="434343"/>
              </a:buClr>
              <a:buSzPts val="2400"/>
              <a:buFont typeface="Arial"/>
              <a:buNone/>
              <a:defRPr b="1" i="0" sz="24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78"/>
          <p:cNvSpPr txBox="1"/>
          <p:nvPr>
            <p:ph idx="1" type="body"/>
          </p:nvPr>
        </p:nvSpPr>
        <p:spPr>
          <a:xfrm>
            <a:off x="669882" y="952508"/>
            <a:ext cx="10852237" cy="5388907"/>
          </a:xfrm>
          <a:prstGeom prst="rect">
            <a:avLst/>
          </a:prstGeom>
          <a:noFill/>
          <a:ln>
            <a:noFill/>
          </a:ln>
        </p:spPr>
        <p:txBody>
          <a:bodyPr anchorCtr="0" anchor="t" bIns="0" lIns="101600" spcFirstLastPara="1" rIns="82550" wrap="square" tIns="0">
            <a:noAutofit/>
          </a:bodyPr>
          <a:lstStyle>
            <a:lvl1pPr indent="-330200" lvl="0" marL="457200" marR="0" algn="l">
              <a:lnSpc>
                <a:spcPct val="130000"/>
              </a:lnSpc>
              <a:spcBef>
                <a:spcPts val="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1pPr>
            <a:lvl2pPr indent="-330200" lvl="1" marL="9144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2pPr>
            <a:lvl3pPr indent="-330200" lvl="2" marL="13716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3pPr>
            <a:lvl4pPr indent="-330200" lvl="3" marL="18288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4pPr>
            <a:lvl5pPr indent="-330200" lvl="4" marL="22860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6" name="Google Shape;186;p78"/>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78"/>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78"/>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89" name="Shape 189"/>
        <p:cNvGrpSpPr/>
        <p:nvPr/>
      </p:nvGrpSpPr>
      <p:grpSpPr>
        <a:xfrm>
          <a:off x="0" y="0"/>
          <a:ext cx="0" cy="0"/>
          <a:chOff x="0" y="0"/>
          <a:chExt cx="0" cy="0"/>
        </a:xfrm>
      </p:grpSpPr>
      <p:sp>
        <p:nvSpPr>
          <p:cNvPr id="190" name="Google Shape;190;p79"/>
          <p:cNvSpPr txBox="1"/>
          <p:nvPr>
            <p:ph type="title"/>
          </p:nvPr>
        </p:nvSpPr>
        <p:spPr>
          <a:xfrm>
            <a:off x="669882" y="443234"/>
            <a:ext cx="10852237" cy="441964"/>
          </a:xfrm>
          <a:prstGeom prst="rect">
            <a:avLst/>
          </a:prstGeom>
          <a:noFill/>
          <a:ln>
            <a:noFill/>
          </a:ln>
        </p:spPr>
        <p:txBody>
          <a:bodyPr anchorCtr="0" anchor="t" bIns="38100" lIns="101600" spcFirstLastPara="1" rIns="76200" wrap="square" tIns="38100">
            <a:noAutofit/>
          </a:bodyPr>
          <a:lstStyle>
            <a:lvl1pPr lvl="0" marR="0" algn="l">
              <a:lnSpc>
                <a:spcPct val="100000"/>
              </a:lnSpc>
              <a:spcBef>
                <a:spcPts val="0"/>
              </a:spcBef>
              <a:spcAft>
                <a:spcPts val="0"/>
              </a:spcAft>
              <a:buClr>
                <a:srgbClr val="434343"/>
              </a:buClr>
              <a:buSzPts val="2400"/>
              <a:buFont typeface="Arial"/>
              <a:buNone/>
              <a:defRPr b="1" i="0" sz="24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79"/>
          <p:cNvSpPr txBox="1"/>
          <p:nvPr>
            <p:ph idx="1" type="body"/>
          </p:nvPr>
        </p:nvSpPr>
        <p:spPr>
          <a:xfrm>
            <a:off x="669930" y="952508"/>
            <a:ext cx="5283242" cy="381003"/>
          </a:xfrm>
          <a:prstGeom prst="rect">
            <a:avLst/>
          </a:prstGeom>
          <a:noFill/>
          <a:ln>
            <a:noFill/>
          </a:ln>
        </p:spPr>
        <p:txBody>
          <a:bodyPr anchorCtr="0" anchor="t" bIns="38100" lIns="101600" spcFirstLastPara="1" rIns="76200" wrap="square" tIns="38100">
            <a:noAutofit/>
          </a:bodyPr>
          <a:lstStyle>
            <a:lvl1pPr indent="-228600" lvl="0" marL="457200" algn="l">
              <a:lnSpc>
                <a:spcPct val="100000"/>
              </a:lnSpc>
              <a:spcBef>
                <a:spcPts val="0"/>
              </a:spcBef>
              <a:spcAft>
                <a:spcPts val="0"/>
              </a:spcAft>
              <a:buClr>
                <a:srgbClr val="434343"/>
              </a:buClr>
              <a:buSzPts val="2000"/>
              <a:buNone/>
              <a:defRPr b="0" sz="2000" u="none" cap="none" strike="noStrike">
                <a:solidFill>
                  <a:srgbClr val="434343"/>
                </a:solidFill>
                <a:latin typeface="Arial"/>
                <a:ea typeface="Arial"/>
                <a:cs typeface="Arial"/>
                <a:sym typeface="Arial"/>
              </a:defRPr>
            </a:lvl1pPr>
            <a:lvl2pPr indent="-228600" lvl="1" marL="914400" algn="l">
              <a:lnSpc>
                <a:spcPct val="130000"/>
              </a:lnSpc>
              <a:spcBef>
                <a:spcPts val="0"/>
              </a:spcBef>
              <a:spcAft>
                <a:spcPts val="0"/>
              </a:spcAft>
              <a:buClr>
                <a:srgbClr val="434343"/>
              </a:buClr>
              <a:buSzPts val="2000"/>
              <a:buNone/>
              <a:defRPr b="1" sz="2000"/>
            </a:lvl2pPr>
            <a:lvl3pPr indent="-228600" lvl="2" marL="1371600" algn="l">
              <a:lnSpc>
                <a:spcPct val="130000"/>
              </a:lnSpc>
              <a:spcBef>
                <a:spcPts val="1000"/>
              </a:spcBef>
              <a:spcAft>
                <a:spcPts val="0"/>
              </a:spcAft>
              <a:buClr>
                <a:srgbClr val="434343"/>
              </a:buClr>
              <a:buSzPts val="1800"/>
              <a:buNone/>
              <a:defRPr b="1" sz="1800"/>
            </a:lvl3pPr>
            <a:lvl4pPr indent="-228600" lvl="3" marL="1828800" algn="l">
              <a:lnSpc>
                <a:spcPct val="130000"/>
              </a:lnSpc>
              <a:spcBef>
                <a:spcPts val="1000"/>
              </a:spcBef>
              <a:spcAft>
                <a:spcPts val="0"/>
              </a:spcAft>
              <a:buClr>
                <a:srgbClr val="434343"/>
              </a:buClr>
              <a:buSzPts val="1600"/>
              <a:buNone/>
              <a:defRPr b="1" sz="1600"/>
            </a:lvl4pPr>
            <a:lvl5pPr indent="-228600" lvl="4" marL="2286000" algn="l">
              <a:lnSpc>
                <a:spcPct val="130000"/>
              </a:lnSpc>
              <a:spcBef>
                <a:spcPts val="1000"/>
              </a:spcBef>
              <a:spcAft>
                <a:spcPts val="0"/>
              </a:spcAft>
              <a:buClr>
                <a:srgbClr val="434343"/>
              </a:buClr>
              <a:buSzPts val="1600"/>
              <a:buNone/>
              <a:defRPr b="1" sz="1600"/>
            </a:lvl5pPr>
            <a:lvl6pPr indent="-228600" lvl="5" marL="2743200" algn="l">
              <a:lnSpc>
                <a:spcPct val="90000"/>
              </a:lnSpc>
              <a:spcBef>
                <a:spcPts val="10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2" name="Google Shape;192;p79"/>
          <p:cNvSpPr txBox="1"/>
          <p:nvPr>
            <p:ph idx="2" type="body"/>
          </p:nvPr>
        </p:nvSpPr>
        <p:spPr>
          <a:xfrm>
            <a:off x="669925" y="1406525"/>
            <a:ext cx="5283200" cy="4934752"/>
          </a:xfrm>
          <a:prstGeom prst="rect">
            <a:avLst/>
          </a:prstGeom>
          <a:noFill/>
          <a:ln>
            <a:noFill/>
          </a:ln>
        </p:spPr>
        <p:txBody>
          <a:bodyPr anchorCtr="0" anchor="t" bIns="0" lIns="101600" spcFirstLastPara="1" rIns="82550" wrap="square" tIns="0">
            <a:noAutofit/>
          </a:bodyPr>
          <a:lstStyle>
            <a:lvl1pPr indent="-330200" lvl="0" marL="457200" marR="0" algn="l">
              <a:lnSpc>
                <a:spcPct val="130000"/>
              </a:lnSpc>
              <a:spcBef>
                <a:spcPts val="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1pPr>
            <a:lvl2pPr indent="-330200" lvl="1" marL="9144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2pPr>
            <a:lvl3pPr indent="-330200" lvl="2" marL="13716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3pPr>
            <a:lvl4pPr indent="-330200" lvl="3" marL="18288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4pPr>
            <a:lvl5pPr indent="-330200" lvl="4" marL="22860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79"/>
          <p:cNvSpPr txBox="1"/>
          <p:nvPr>
            <p:ph idx="3" type="body"/>
          </p:nvPr>
        </p:nvSpPr>
        <p:spPr>
          <a:xfrm>
            <a:off x="6235750" y="952508"/>
            <a:ext cx="5283242" cy="381003"/>
          </a:xfrm>
          <a:prstGeom prst="rect">
            <a:avLst/>
          </a:prstGeom>
          <a:noFill/>
          <a:ln>
            <a:noFill/>
          </a:ln>
        </p:spPr>
        <p:txBody>
          <a:bodyPr anchorCtr="0" anchor="t" bIns="38100" lIns="101600" spcFirstLastPara="1" rIns="76200" wrap="square" tIns="38100">
            <a:noAutofit/>
          </a:bodyPr>
          <a:lstStyle>
            <a:lvl1pPr indent="-228600" lvl="0" marL="457200" marR="0" algn="l">
              <a:lnSpc>
                <a:spcPct val="100000"/>
              </a:lnSpc>
              <a:spcBef>
                <a:spcPts val="0"/>
              </a:spcBef>
              <a:spcAft>
                <a:spcPts val="0"/>
              </a:spcAft>
              <a:buClr>
                <a:srgbClr val="434343"/>
              </a:buClr>
              <a:buSzPts val="2000"/>
              <a:buFont typeface="Arial"/>
              <a:buNone/>
              <a:defRPr b="0" i="0" sz="2000" u="none" cap="none" strike="noStrike">
                <a:solidFill>
                  <a:srgbClr val="434343"/>
                </a:solidFill>
                <a:latin typeface="Arial"/>
                <a:ea typeface="Arial"/>
                <a:cs typeface="Arial"/>
                <a:sym typeface="Arial"/>
              </a:defRPr>
            </a:lvl1pPr>
            <a:lvl2pPr indent="-228600" lvl="1" marL="914400" algn="l">
              <a:lnSpc>
                <a:spcPct val="130000"/>
              </a:lnSpc>
              <a:spcBef>
                <a:spcPts val="0"/>
              </a:spcBef>
              <a:spcAft>
                <a:spcPts val="0"/>
              </a:spcAft>
              <a:buClr>
                <a:srgbClr val="434343"/>
              </a:buClr>
              <a:buSzPts val="2000"/>
              <a:buNone/>
              <a:defRPr b="1" sz="2000"/>
            </a:lvl2pPr>
            <a:lvl3pPr indent="-228600" lvl="2" marL="1371600" algn="l">
              <a:lnSpc>
                <a:spcPct val="130000"/>
              </a:lnSpc>
              <a:spcBef>
                <a:spcPts val="1000"/>
              </a:spcBef>
              <a:spcAft>
                <a:spcPts val="0"/>
              </a:spcAft>
              <a:buClr>
                <a:srgbClr val="434343"/>
              </a:buClr>
              <a:buSzPts val="1800"/>
              <a:buNone/>
              <a:defRPr b="1" sz="1800"/>
            </a:lvl3pPr>
            <a:lvl4pPr indent="-228600" lvl="3" marL="1828800" algn="l">
              <a:lnSpc>
                <a:spcPct val="130000"/>
              </a:lnSpc>
              <a:spcBef>
                <a:spcPts val="1000"/>
              </a:spcBef>
              <a:spcAft>
                <a:spcPts val="0"/>
              </a:spcAft>
              <a:buClr>
                <a:srgbClr val="434343"/>
              </a:buClr>
              <a:buSzPts val="1600"/>
              <a:buNone/>
              <a:defRPr b="1" sz="1600"/>
            </a:lvl4pPr>
            <a:lvl5pPr indent="-228600" lvl="4" marL="2286000" algn="l">
              <a:lnSpc>
                <a:spcPct val="130000"/>
              </a:lnSpc>
              <a:spcBef>
                <a:spcPts val="1000"/>
              </a:spcBef>
              <a:spcAft>
                <a:spcPts val="0"/>
              </a:spcAft>
              <a:buClr>
                <a:srgbClr val="434343"/>
              </a:buClr>
              <a:buSzPts val="1600"/>
              <a:buNone/>
              <a:defRPr b="1" sz="1600"/>
            </a:lvl5pPr>
            <a:lvl6pPr indent="-228600" lvl="5" marL="2743200" algn="l">
              <a:lnSpc>
                <a:spcPct val="90000"/>
              </a:lnSpc>
              <a:spcBef>
                <a:spcPts val="10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4" name="Google Shape;194;p79"/>
          <p:cNvSpPr txBox="1"/>
          <p:nvPr>
            <p:ph idx="4" type="body"/>
          </p:nvPr>
        </p:nvSpPr>
        <p:spPr>
          <a:xfrm>
            <a:off x="6235750" y="1406525"/>
            <a:ext cx="5283242" cy="4934752"/>
          </a:xfrm>
          <a:prstGeom prst="rect">
            <a:avLst/>
          </a:prstGeom>
          <a:noFill/>
          <a:ln>
            <a:noFill/>
          </a:ln>
        </p:spPr>
        <p:txBody>
          <a:bodyPr anchorCtr="0" anchor="t" bIns="0" lIns="101600" spcFirstLastPara="1" rIns="82550" wrap="square" tIns="0">
            <a:noAutofit/>
          </a:bodyPr>
          <a:lstStyle>
            <a:lvl1pPr indent="-330200" lvl="0" marL="457200" marR="0" algn="l">
              <a:lnSpc>
                <a:spcPct val="130000"/>
              </a:lnSpc>
              <a:spcBef>
                <a:spcPts val="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1pPr>
            <a:lvl2pPr indent="-330200" lvl="1" marL="9144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2pPr>
            <a:lvl3pPr indent="-330200" lvl="2" marL="13716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3pPr>
            <a:lvl4pPr indent="-330200" lvl="3" marL="18288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4pPr>
            <a:lvl5pPr indent="-330200" lvl="4" marL="2286000" marR="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79"/>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79"/>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79"/>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p:cSld name="图片与标题">
    <p:spTree>
      <p:nvGrpSpPr>
        <p:cNvPr id="198" name="Shape 198"/>
        <p:cNvGrpSpPr/>
        <p:nvPr/>
      </p:nvGrpSpPr>
      <p:grpSpPr>
        <a:xfrm>
          <a:off x="0" y="0"/>
          <a:ext cx="0" cy="0"/>
          <a:chOff x="0" y="0"/>
          <a:chExt cx="0" cy="0"/>
        </a:xfrm>
      </p:grpSpPr>
      <p:sp>
        <p:nvSpPr>
          <p:cNvPr id="199" name="Google Shape;199;p80"/>
          <p:cNvSpPr txBox="1"/>
          <p:nvPr>
            <p:ph type="title"/>
          </p:nvPr>
        </p:nvSpPr>
        <p:spPr>
          <a:xfrm>
            <a:off x="669930" y="443234"/>
            <a:ext cx="10852237" cy="441964"/>
          </a:xfrm>
          <a:prstGeom prst="rect">
            <a:avLst/>
          </a:prstGeom>
          <a:noFill/>
          <a:ln>
            <a:noFill/>
          </a:ln>
        </p:spPr>
        <p:txBody>
          <a:bodyPr anchorCtr="0" anchor="t" bIns="38100" lIns="101600" spcFirstLastPara="1" rIns="76200" wrap="square" tIns="38100">
            <a:noAutofit/>
          </a:bodyPr>
          <a:lstStyle>
            <a:lvl1pPr lvl="0" marR="0" algn="l">
              <a:lnSpc>
                <a:spcPct val="100000"/>
              </a:lnSpc>
              <a:spcBef>
                <a:spcPts val="0"/>
              </a:spcBef>
              <a:spcAft>
                <a:spcPts val="0"/>
              </a:spcAft>
              <a:buClr>
                <a:srgbClr val="434343"/>
              </a:buClr>
              <a:buSzPts val="2400"/>
              <a:buFont typeface="Arial"/>
              <a:buNone/>
              <a:defRPr b="1" i="0" sz="24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80"/>
          <p:cNvSpPr/>
          <p:nvPr>
            <p:ph idx="2" type="pic"/>
          </p:nvPr>
        </p:nvSpPr>
        <p:spPr>
          <a:xfrm>
            <a:off x="669930" y="952508"/>
            <a:ext cx="5283242" cy="5388907"/>
          </a:xfrm>
          <a:prstGeom prst="rect">
            <a:avLst/>
          </a:prstGeom>
          <a:noFill/>
          <a:ln>
            <a:noFill/>
          </a:ln>
        </p:spPr>
      </p:sp>
      <p:sp>
        <p:nvSpPr>
          <p:cNvPr id="201" name="Google Shape;201;p80"/>
          <p:cNvSpPr txBox="1"/>
          <p:nvPr>
            <p:ph idx="1" type="body"/>
          </p:nvPr>
        </p:nvSpPr>
        <p:spPr>
          <a:xfrm>
            <a:off x="6238925" y="952508"/>
            <a:ext cx="5283242" cy="5388907"/>
          </a:xfrm>
          <a:prstGeom prst="rect">
            <a:avLst/>
          </a:prstGeom>
          <a:noFill/>
          <a:ln>
            <a:noFill/>
          </a:ln>
        </p:spPr>
        <p:txBody>
          <a:bodyPr anchorCtr="0" anchor="t" bIns="0" lIns="101600" spcFirstLastPara="1" rIns="82550" wrap="square" tIns="0">
            <a:normAutofit/>
          </a:bodyPr>
          <a:lstStyle>
            <a:lvl1pPr indent="-330200" lvl="0" marL="457200" marR="0" algn="l">
              <a:lnSpc>
                <a:spcPct val="130000"/>
              </a:lnSpc>
              <a:spcBef>
                <a:spcPts val="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1pPr>
            <a:lvl2pPr indent="-342900" lvl="1" marL="914400" algn="l">
              <a:lnSpc>
                <a:spcPct val="130000"/>
              </a:lnSpc>
              <a:spcBef>
                <a:spcPts val="1000"/>
              </a:spcBef>
              <a:spcAft>
                <a:spcPts val="0"/>
              </a:spcAft>
              <a:buClr>
                <a:srgbClr val="434343"/>
              </a:buClr>
              <a:buSzPts val="1800"/>
              <a:buChar char="•"/>
              <a:defRPr/>
            </a:lvl2pPr>
            <a:lvl3pPr indent="-342900" lvl="2" marL="1371600" algn="l">
              <a:lnSpc>
                <a:spcPct val="130000"/>
              </a:lnSpc>
              <a:spcBef>
                <a:spcPts val="1000"/>
              </a:spcBef>
              <a:spcAft>
                <a:spcPts val="0"/>
              </a:spcAft>
              <a:buClr>
                <a:srgbClr val="434343"/>
              </a:buClr>
              <a:buSzPts val="1800"/>
              <a:buChar char="•"/>
              <a:defRPr/>
            </a:lvl3pPr>
            <a:lvl4pPr indent="-342900" lvl="3" marL="1828800" algn="l">
              <a:lnSpc>
                <a:spcPct val="130000"/>
              </a:lnSpc>
              <a:spcBef>
                <a:spcPts val="1000"/>
              </a:spcBef>
              <a:spcAft>
                <a:spcPts val="0"/>
              </a:spcAft>
              <a:buClr>
                <a:srgbClr val="434343"/>
              </a:buClr>
              <a:buSzPts val="1800"/>
              <a:buChar char="•"/>
              <a:defRPr/>
            </a:lvl4pPr>
            <a:lvl5pPr indent="-342900" lvl="4" marL="2286000" algn="l">
              <a:lnSpc>
                <a:spcPct val="130000"/>
              </a:lnSpc>
              <a:spcBef>
                <a:spcPts val="1000"/>
              </a:spcBef>
              <a:spcAft>
                <a:spcPts val="0"/>
              </a:spcAft>
              <a:buClr>
                <a:srgbClr val="434343"/>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80"/>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80"/>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80"/>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61"/>
          <p:cNvSpPr txBox="1"/>
          <p:nvPr>
            <p:ph type="title"/>
          </p:nvPr>
        </p:nvSpPr>
        <p:spPr>
          <a:xfrm>
            <a:off x="415600" y="593367"/>
            <a:ext cx="11360700" cy="763500"/>
          </a:xfrm>
          <a:prstGeom prst="rect">
            <a:avLst/>
          </a:prstGeom>
          <a:noFill/>
          <a:ln>
            <a:noFill/>
          </a:ln>
        </p:spPr>
        <p:txBody>
          <a:bodyPr anchorCtr="0" anchor="t" bIns="38100" lIns="101600" spcFirstLastPara="1" rIns="76200" wrap="square" tIns="3810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1"/>
          <p:cNvSpPr txBox="1"/>
          <p:nvPr>
            <p:ph idx="1" type="body"/>
          </p:nvPr>
        </p:nvSpPr>
        <p:spPr>
          <a:xfrm>
            <a:off x="415600" y="1536633"/>
            <a:ext cx="11360700" cy="45552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1000"/>
              </a:spcBef>
              <a:spcAft>
                <a:spcPts val="0"/>
              </a:spcAft>
              <a:buSzPts val="1600"/>
              <a:buChar char="•"/>
              <a:defRPr/>
            </a:lvl2pPr>
            <a:lvl3pPr indent="-330200" lvl="2" marL="1371600" algn="l">
              <a:lnSpc>
                <a:spcPct val="130000"/>
              </a:lnSpc>
              <a:spcBef>
                <a:spcPts val="1000"/>
              </a:spcBef>
              <a:spcAft>
                <a:spcPts val="0"/>
              </a:spcAft>
              <a:buSzPts val="1600"/>
              <a:buChar char="•"/>
              <a:defRPr/>
            </a:lvl3pPr>
            <a:lvl4pPr indent="-330200" lvl="3" marL="1828800" algn="l">
              <a:lnSpc>
                <a:spcPct val="130000"/>
              </a:lnSpc>
              <a:spcBef>
                <a:spcPts val="1000"/>
              </a:spcBef>
              <a:spcAft>
                <a:spcPts val="0"/>
              </a:spcAft>
              <a:buSzPts val="1600"/>
              <a:buChar char="•"/>
              <a:defRPr/>
            </a:lvl4pPr>
            <a:lvl5pPr indent="-330200" lvl="4" marL="2286000" algn="l">
              <a:lnSpc>
                <a:spcPct val="130000"/>
              </a:lnSpc>
              <a:spcBef>
                <a:spcPts val="1000"/>
              </a:spcBef>
              <a:spcAft>
                <a:spcPts val="0"/>
              </a:spcAft>
              <a:buSzPts val="1600"/>
              <a:buChar char="•"/>
              <a:defRPr/>
            </a:lvl5pPr>
            <a:lvl6pPr indent="-342900" lvl="5" marL="2743200" algn="l">
              <a:lnSpc>
                <a:spcPct val="90000"/>
              </a:lnSpc>
              <a:spcBef>
                <a:spcPts val="10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7" name="Google Shape;37;p61"/>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205" name="Shape 205"/>
        <p:cNvGrpSpPr/>
        <p:nvPr/>
      </p:nvGrpSpPr>
      <p:grpSpPr>
        <a:xfrm>
          <a:off x="0" y="0"/>
          <a:ext cx="0" cy="0"/>
          <a:chOff x="0" y="0"/>
          <a:chExt cx="0" cy="0"/>
        </a:xfrm>
      </p:grpSpPr>
      <p:sp>
        <p:nvSpPr>
          <p:cNvPr id="206" name="Google Shape;206;p81"/>
          <p:cNvSpPr txBox="1"/>
          <p:nvPr>
            <p:ph type="title"/>
          </p:nvPr>
        </p:nvSpPr>
        <p:spPr>
          <a:xfrm rot="5400000">
            <a:off x="8352174" y="3171470"/>
            <a:ext cx="5388907" cy="950984"/>
          </a:xfrm>
          <a:prstGeom prst="rect">
            <a:avLst/>
          </a:prstGeom>
          <a:noFill/>
          <a:ln>
            <a:noFill/>
          </a:ln>
        </p:spPr>
        <p:txBody>
          <a:bodyPr anchorCtr="0" anchor="ctr" bIns="38100" lIns="101600" spcFirstLastPara="1" rIns="76200" wrap="square" tIns="38100">
            <a:noAutofit/>
          </a:bodyPr>
          <a:lstStyle>
            <a:lvl1pPr lvl="0" marR="0" algn="l">
              <a:lnSpc>
                <a:spcPct val="100000"/>
              </a:lnSpc>
              <a:spcBef>
                <a:spcPts val="0"/>
              </a:spcBef>
              <a:spcAft>
                <a:spcPts val="0"/>
              </a:spcAft>
              <a:buClr>
                <a:srgbClr val="434343"/>
              </a:buClr>
              <a:buSzPts val="2400"/>
              <a:buFont typeface="Arial"/>
              <a:buNone/>
              <a:defRPr b="1" i="0" sz="24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81"/>
          <p:cNvSpPr txBox="1"/>
          <p:nvPr>
            <p:ph idx="1" type="body"/>
          </p:nvPr>
        </p:nvSpPr>
        <p:spPr>
          <a:xfrm rot="5400000">
            <a:off x="2889522" y="-1267097"/>
            <a:ext cx="5388907" cy="9828101"/>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81"/>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81"/>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81"/>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p:cSld name="内容">
    <p:spTree>
      <p:nvGrpSpPr>
        <p:cNvPr id="211" name="Shape 211"/>
        <p:cNvGrpSpPr/>
        <p:nvPr/>
      </p:nvGrpSpPr>
      <p:grpSpPr>
        <a:xfrm>
          <a:off x="0" y="0"/>
          <a:ext cx="0" cy="0"/>
          <a:chOff x="0" y="0"/>
          <a:chExt cx="0" cy="0"/>
        </a:xfrm>
      </p:grpSpPr>
      <p:sp>
        <p:nvSpPr>
          <p:cNvPr id="212" name="Google Shape;212;p82"/>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82"/>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82"/>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5" name="Google Shape;215;p82"/>
          <p:cNvSpPr txBox="1"/>
          <p:nvPr>
            <p:ph idx="1" type="body"/>
          </p:nvPr>
        </p:nvSpPr>
        <p:spPr>
          <a:xfrm>
            <a:off x="669930" y="952508"/>
            <a:ext cx="10852237" cy="5388907"/>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上下">
  <p:cSld name="上下">
    <p:spTree>
      <p:nvGrpSpPr>
        <p:cNvPr id="216" name="Shape 216"/>
        <p:cNvGrpSpPr/>
        <p:nvPr/>
      </p:nvGrpSpPr>
      <p:grpSpPr>
        <a:xfrm>
          <a:off x="0" y="0"/>
          <a:ext cx="0" cy="0"/>
          <a:chOff x="0" y="0"/>
          <a:chExt cx="0" cy="0"/>
        </a:xfrm>
      </p:grpSpPr>
      <p:sp>
        <p:nvSpPr>
          <p:cNvPr id="217" name="Google Shape;217;p83"/>
          <p:cNvSpPr/>
          <p:nvPr/>
        </p:nvSpPr>
        <p:spPr>
          <a:xfrm>
            <a:off x="0" y="0"/>
            <a:ext cx="12192000" cy="266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218" name="Google Shape;218;p83"/>
          <p:cNvGrpSpPr/>
          <p:nvPr/>
        </p:nvGrpSpPr>
        <p:grpSpPr>
          <a:xfrm rot="10800000">
            <a:off x="10502900" y="0"/>
            <a:ext cx="1689100" cy="1689100"/>
            <a:chOff x="0" y="5177155"/>
            <a:chExt cx="1689100" cy="1689100"/>
          </a:xfrm>
        </p:grpSpPr>
        <p:sp>
          <p:nvSpPr>
            <p:cNvPr id="219" name="Google Shape;219;p83"/>
            <p:cNvSpPr/>
            <p:nvPr/>
          </p:nvSpPr>
          <p:spPr>
            <a:xfrm flipH="1" rot="5400000">
              <a:off x="0" y="5177155"/>
              <a:ext cx="1689100" cy="1689100"/>
            </a:xfrm>
            <a:custGeom>
              <a:rect b="b" l="l" r="r" t="t"/>
              <a:pathLst>
                <a:path extrusionOk="0" h="2034073" w="2034073">
                  <a:moveTo>
                    <a:pt x="0" y="0"/>
                  </a:moveTo>
                  <a:lnTo>
                    <a:pt x="0" y="1052451"/>
                  </a:lnTo>
                  <a:lnTo>
                    <a:pt x="981622" y="2034073"/>
                  </a:lnTo>
                  <a:lnTo>
                    <a:pt x="2034073" y="20340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0" name="Google Shape;220;p83"/>
            <p:cNvSpPr/>
            <p:nvPr/>
          </p:nvSpPr>
          <p:spPr>
            <a:xfrm flipH="1" rot="5400000">
              <a:off x="0" y="5680785"/>
              <a:ext cx="1185470" cy="1185470"/>
            </a:xfrm>
            <a:custGeom>
              <a:rect b="b" l="l" r="r" t="t"/>
              <a:pathLst>
                <a:path extrusionOk="0" h="1427584" w="1427584">
                  <a:moveTo>
                    <a:pt x="0" y="0"/>
                  </a:moveTo>
                  <a:lnTo>
                    <a:pt x="0" y="445962"/>
                  </a:lnTo>
                  <a:lnTo>
                    <a:pt x="981622" y="1427584"/>
                  </a:lnTo>
                  <a:lnTo>
                    <a:pt x="1427584" y="1427584"/>
                  </a:lnTo>
                  <a:close/>
                </a:path>
              </a:pathLst>
            </a:custGeom>
            <a:solidFill>
              <a:schemeClr val="lt1">
                <a:alpha val="3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221" name="Google Shape;221;p83"/>
          <p:cNvSpPr txBox="1"/>
          <p:nvPr>
            <p:ph type="title"/>
          </p:nvPr>
        </p:nvSpPr>
        <p:spPr>
          <a:xfrm>
            <a:off x="612000" y="781200"/>
            <a:ext cx="10976400" cy="626400"/>
          </a:xfrm>
          <a:prstGeom prst="rect">
            <a:avLst/>
          </a:prstGeom>
          <a:noFill/>
          <a:ln>
            <a:noFill/>
          </a:ln>
        </p:spPr>
        <p:txBody>
          <a:bodyPr anchorCtr="0" anchor="ctr" bIns="38100" lIns="101600" spcFirstLastPara="1" rIns="76200" wrap="square" tIns="38100">
            <a:noAutofit/>
          </a:bodyPr>
          <a:lstStyle>
            <a:lvl1pPr lvl="0" algn="ctr">
              <a:lnSpc>
                <a:spcPct val="100000"/>
              </a:lnSpc>
              <a:spcBef>
                <a:spcPts val="0"/>
              </a:spcBef>
              <a:spcAft>
                <a:spcPts val="0"/>
              </a:spcAft>
              <a:buClr>
                <a:srgbClr val="434343"/>
              </a:buClr>
              <a:buSzPts val="3600"/>
              <a:buFont typeface="Arial"/>
              <a:buNone/>
              <a:defRPr b="1" sz="36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83"/>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83"/>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83"/>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83"/>
          <p:cNvSpPr txBox="1"/>
          <p:nvPr>
            <p:ph idx="1" type="body"/>
          </p:nvPr>
        </p:nvSpPr>
        <p:spPr>
          <a:xfrm>
            <a:off x="612000" y="1659600"/>
            <a:ext cx="10975975" cy="828000"/>
          </a:xfrm>
          <a:prstGeom prst="rect">
            <a:avLst/>
          </a:prstGeom>
          <a:noFill/>
          <a:ln>
            <a:noFill/>
          </a:ln>
        </p:spPr>
        <p:txBody>
          <a:bodyPr anchorCtr="0" anchor="t" bIns="0" lIns="101600" spcFirstLastPara="1" rIns="82550" wrap="square" tIns="0">
            <a:normAutofit/>
          </a:bodyPr>
          <a:lstStyle>
            <a:lvl1pPr indent="-330200" lvl="0" marL="457200" algn="ctr">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42900" lvl="1" marL="914400" algn="l">
              <a:lnSpc>
                <a:spcPct val="130000"/>
              </a:lnSpc>
              <a:spcBef>
                <a:spcPts val="1000"/>
              </a:spcBef>
              <a:spcAft>
                <a:spcPts val="0"/>
              </a:spcAft>
              <a:buClr>
                <a:srgbClr val="434343"/>
              </a:buClr>
              <a:buSzPts val="1800"/>
              <a:buChar char="•"/>
              <a:defRPr/>
            </a:lvl2pPr>
            <a:lvl3pPr indent="-342900" lvl="2" marL="1371600" algn="l">
              <a:lnSpc>
                <a:spcPct val="130000"/>
              </a:lnSpc>
              <a:spcBef>
                <a:spcPts val="1000"/>
              </a:spcBef>
              <a:spcAft>
                <a:spcPts val="0"/>
              </a:spcAft>
              <a:buClr>
                <a:srgbClr val="434343"/>
              </a:buClr>
              <a:buSzPts val="1800"/>
              <a:buChar char="•"/>
              <a:defRPr/>
            </a:lvl3pPr>
            <a:lvl4pPr indent="-342900" lvl="3" marL="1828800" algn="l">
              <a:lnSpc>
                <a:spcPct val="130000"/>
              </a:lnSpc>
              <a:spcBef>
                <a:spcPts val="1000"/>
              </a:spcBef>
              <a:spcAft>
                <a:spcPts val="0"/>
              </a:spcAft>
              <a:buClr>
                <a:srgbClr val="434343"/>
              </a:buClr>
              <a:buSzPts val="1800"/>
              <a:buChar char="•"/>
              <a:defRPr/>
            </a:lvl4pPr>
            <a:lvl5pPr indent="-342900" lvl="4" marL="2286000" algn="l">
              <a:lnSpc>
                <a:spcPct val="130000"/>
              </a:lnSpc>
              <a:spcBef>
                <a:spcPts val="1000"/>
              </a:spcBef>
              <a:spcAft>
                <a:spcPts val="0"/>
              </a:spcAft>
              <a:buClr>
                <a:srgbClr val="434343"/>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83"/>
          <p:cNvSpPr txBox="1"/>
          <p:nvPr>
            <p:ph idx="2" type="body"/>
          </p:nvPr>
        </p:nvSpPr>
        <p:spPr>
          <a:xfrm>
            <a:off x="612775" y="2808000"/>
            <a:ext cx="10965600" cy="34308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227" name="Shape 227"/>
        <p:cNvGrpSpPr/>
        <p:nvPr/>
      </p:nvGrpSpPr>
      <p:grpSpPr>
        <a:xfrm>
          <a:off x="0" y="0"/>
          <a:ext cx="0" cy="0"/>
          <a:chOff x="0" y="0"/>
          <a:chExt cx="0" cy="0"/>
        </a:xfrm>
      </p:grpSpPr>
      <p:sp>
        <p:nvSpPr>
          <p:cNvPr id="228" name="Google Shape;228;p84"/>
          <p:cNvSpPr txBox="1"/>
          <p:nvPr>
            <p:ph type="title"/>
          </p:nvPr>
        </p:nvSpPr>
        <p:spPr>
          <a:xfrm>
            <a:off x="415600" y="2867800"/>
            <a:ext cx="11360700" cy="1122300"/>
          </a:xfrm>
          <a:prstGeom prst="rect">
            <a:avLst/>
          </a:prstGeom>
          <a:noFill/>
          <a:ln>
            <a:noFill/>
          </a:ln>
        </p:spPr>
        <p:txBody>
          <a:bodyPr anchorCtr="0" anchor="ctr" bIns="38100" lIns="101600" spcFirstLastPara="1" rIns="76200" wrap="square" tIns="381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29" name="Google Shape;229;p84"/>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230" name="Shape 230"/>
        <p:cNvGrpSpPr/>
        <p:nvPr/>
      </p:nvGrpSpPr>
      <p:grpSpPr>
        <a:xfrm>
          <a:off x="0" y="0"/>
          <a:ext cx="0" cy="0"/>
          <a:chOff x="0" y="0"/>
          <a:chExt cx="0" cy="0"/>
        </a:xfrm>
      </p:grpSpPr>
      <p:sp>
        <p:nvSpPr>
          <p:cNvPr id="231" name="Google Shape;231;p85"/>
          <p:cNvSpPr txBox="1"/>
          <p:nvPr>
            <p:ph type="title"/>
          </p:nvPr>
        </p:nvSpPr>
        <p:spPr>
          <a:xfrm>
            <a:off x="415600" y="2867800"/>
            <a:ext cx="11360700" cy="1122300"/>
          </a:xfrm>
          <a:prstGeom prst="rect">
            <a:avLst/>
          </a:prstGeom>
          <a:noFill/>
          <a:ln>
            <a:noFill/>
          </a:ln>
        </p:spPr>
        <p:txBody>
          <a:bodyPr anchorCtr="0" anchor="ctr" bIns="38100" lIns="101600" spcFirstLastPara="1" rIns="76200" wrap="square" tIns="381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32" name="Google Shape;232;p85"/>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7" name="Shape 237"/>
        <p:cNvGrpSpPr/>
        <p:nvPr/>
      </p:nvGrpSpPr>
      <p:grpSpPr>
        <a:xfrm>
          <a:off x="0" y="0"/>
          <a:ext cx="0" cy="0"/>
          <a:chOff x="0" y="0"/>
          <a:chExt cx="0" cy="0"/>
        </a:xfrm>
      </p:grpSpPr>
      <p:sp>
        <p:nvSpPr>
          <p:cNvPr id="238" name="Google Shape;238;p6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39" name="Google Shape;239;p6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40" name="Google Shape;240;p6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1" name="Shape 241"/>
        <p:cNvGrpSpPr/>
        <p:nvPr/>
      </p:nvGrpSpPr>
      <p:grpSpPr>
        <a:xfrm>
          <a:off x="0" y="0"/>
          <a:ext cx="0" cy="0"/>
          <a:chOff x="0" y="0"/>
          <a:chExt cx="0" cy="0"/>
        </a:xfrm>
      </p:grpSpPr>
      <p:sp>
        <p:nvSpPr>
          <p:cNvPr id="242" name="Google Shape;242;p86"/>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43" name="Google Shape;243;p86"/>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44" name="Google Shape;244;p8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5" name="Shape 245"/>
        <p:cNvGrpSpPr/>
        <p:nvPr/>
      </p:nvGrpSpPr>
      <p:grpSpPr>
        <a:xfrm>
          <a:off x="0" y="0"/>
          <a:ext cx="0" cy="0"/>
          <a:chOff x="0" y="0"/>
          <a:chExt cx="0" cy="0"/>
        </a:xfrm>
      </p:grpSpPr>
      <p:sp>
        <p:nvSpPr>
          <p:cNvPr id="246" name="Google Shape;246;p87"/>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47" name="Google Shape;247;p8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8" name="Shape 248"/>
        <p:cNvGrpSpPr/>
        <p:nvPr/>
      </p:nvGrpSpPr>
      <p:grpSpPr>
        <a:xfrm>
          <a:off x="0" y="0"/>
          <a:ext cx="0" cy="0"/>
          <a:chOff x="0" y="0"/>
          <a:chExt cx="0" cy="0"/>
        </a:xfrm>
      </p:grpSpPr>
      <p:sp>
        <p:nvSpPr>
          <p:cNvPr id="249" name="Google Shape;249;p8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50" name="Google Shape;250;p88"/>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51" name="Google Shape;251;p88"/>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52" name="Google Shape;252;p8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3" name="Shape 253"/>
        <p:cNvGrpSpPr/>
        <p:nvPr/>
      </p:nvGrpSpPr>
      <p:grpSpPr>
        <a:xfrm>
          <a:off x="0" y="0"/>
          <a:ext cx="0" cy="0"/>
          <a:chOff x="0" y="0"/>
          <a:chExt cx="0" cy="0"/>
        </a:xfrm>
      </p:grpSpPr>
      <p:sp>
        <p:nvSpPr>
          <p:cNvPr id="254" name="Google Shape;254;p8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55" name="Google Shape;255;p8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38" name="Shape 38"/>
        <p:cNvGrpSpPr/>
        <p:nvPr/>
      </p:nvGrpSpPr>
      <p:grpSpPr>
        <a:xfrm>
          <a:off x="0" y="0"/>
          <a:ext cx="0" cy="0"/>
          <a:chOff x="0" y="0"/>
          <a:chExt cx="0" cy="0"/>
        </a:xfrm>
      </p:grpSpPr>
      <p:sp>
        <p:nvSpPr>
          <p:cNvPr id="39" name="Google Shape;39;p62"/>
          <p:cNvSpPr/>
          <p:nvPr/>
        </p:nvSpPr>
        <p:spPr>
          <a:xfrm rot="-2700000">
            <a:off x="5757521" y="-367588"/>
            <a:ext cx="735177" cy="735177"/>
          </a:xfrm>
          <a:custGeom>
            <a:rect b="b" l="l" r="r" t="t"/>
            <a:pathLst>
              <a:path extrusionOk="0" h="735177" w="735177">
                <a:moveTo>
                  <a:pt x="0" y="0"/>
                </a:moveTo>
                <a:lnTo>
                  <a:pt x="735177" y="735177"/>
                </a:lnTo>
                <a:lnTo>
                  <a:pt x="0" y="73517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 name="Google Shape;40;p62"/>
          <p:cNvSpPr txBox="1"/>
          <p:nvPr>
            <p:ph type="title"/>
          </p:nvPr>
        </p:nvSpPr>
        <p:spPr>
          <a:xfrm>
            <a:off x="669882" y="443230"/>
            <a:ext cx="10852237" cy="441964"/>
          </a:xfrm>
          <a:prstGeom prst="rect">
            <a:avLst/>
          </a:prstGeom>
          <a:noFill/>
          <a:ln>
            <a:noFill/>
          </a:ln>
        </p:spPr>
        <p:txBody>
          <a:bodyPr anchorCtr="0" anchor="t" bIns="38100" lIns="101600" spcFirstLastPara="1" rIns="76200" wrap="square" tIns="38100">
            <a:noAutofit/>
          </a:bodyPr>
          <a:lstStyle>
            <a:lvl1pPr lvl="0" marR="0" algn="l">
              <a:lnSpc>
                <a:spcPct val="100000"/>
              </a:lnSpc>
              <a:spcBef>
                <a:spcPts val="0"/>
              </a:spcBef>
              <a:spcAft>
                <a:spcPts val="0"/>
              </a:spcAft>
              <a:buClr>
                <a:srgbClr val="434343"/>
              </a:buClr>
              <a:buSzPts val="2400"/>
              <a:buFont typeface="Arial"/>
              <a:buNone/>
              <a:defRPr b="1" i="0" sz="24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2"/>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2"/>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2"/>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6" name="Shape 256"/>
        <p:cNvGrpSpPr/>
        <p:nvPr/>
      </p:nvGrpSpPr>
      <p:grpSpPr>
        <a:xfrm>
          <a:off x="0" y="0"/>
          <a:ext cx="0" cy="0"/>
          <a:chOff x="0" y="0"/>
          <a:chExt cx="0" cy="0"/>
        </a:xfrm>
      </p:grpSpPr>
      <p:sp>
        <p:nvSpPr>
          <p:cNvPr id="257" name="Google Shape;257;p90"/>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58" name="Google Shape;258;p90"/>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59" name="Google Shape;259;p9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0" name="Shape 260"/>
        <p:cNvGrpSpPr/>
        <p:nvPr/>
      </p:nvGrpSpPr>
      <p:grpSpPr>
        <a:xfrm>
          <a:off x="0" y="0"/>
          <a:ext cx="0" cy="0"/>
          <a:chOff x="0" y="0"/>
          <a:chExt cx="0" cy="0"/>
        </a:xfrm>
      </p:grpSpPr>
      <p:sp>
        <p:nvSpPr>
          <p:cNvPr id="261" name="Google Shape;261;p91"/>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262" name="Google Shape;262;p9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3" name="Shape 263"/>
        <p:cNvGrpSpPr/>
        <p:nvPr/>
      </p:nvGrpSpPr>
      <p:grpSpPr>
        <a:xfrm>
          <a:off x="0" y="0"/>
          <a:ext cx="0" cy="0"/>
          <a:chOff x="0" y="0"/>
          <a:chExt cx="0" cy="0"/>
        </a:xfrm>
      </p:grpSpPr>
      <p:sp>
        <p:nvSpPr>
          <p:cNvPr id="264" name="Google Shape;264;p9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9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266" name="Google Shape;266;p9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7" name="Google Shape;267;p9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68" name="Google Shape;268;p9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9" name="Shape 269"/>
        <p:cNvGrpSpPr/>
        <p:nvPr/>
      </p:nvGrpSpPr>
      <p:grpSpPr>
        <a:xfrm>
          <a:off x="0" y="0"/>
          <a:ext cx="0" cy="0"/>
          <a:chOff x="0" y="0"/>
          <a:chExt cx="0" cy="0"/>
        </a:xfrm>
      </p:grpSpPr>
      <p:sp>
        <p:nvSpPr>
          <p:cNvPr id="270" name="Google Shape;270;p93"/>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271" name="Google Shape;271;p9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2" name="Shape 272"/>
        <p:cNvGrpSpPr/>
        <p:nvPr/>
      </p:nvGrpSpPr>
      <p:grpSpPr>
        <a:xfrm>
          <a:off x="0" y="0"/>
          <a:ext cx="0" cy="0"/>
          <a:chOff x="0" y="0"/>
          <a:chExt cx="0" cy="0"/>
        </a:xfrm>
      </p:grpSpPr>
      <p:sp>
        <p:nvSpPr>
          <p:cNvPr id="273" name="Google Shape;273;p94"/>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274" name="Google Shape;274;p94"/>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275" name="Google Shape;275;p9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6" name="Shape 276"/>
        <p:cNvGrpSpPr/>
        <p:nvPr/>
      </p:nvGrpSpPr>
      <p:grpSpPr>
        <a:xfrm>
          <a:off x="0" y="0"/>
          <a:ext cx="0" cy="0"/>
          <a:chOff x="0" y="0"/>
          <a:chExt cx="0" cy="0"/>
        </a:xfrm>
      </p:grpSpPr>
      <p:sp>
        <p:nvSpPr>
          <p:cNvPr id="277" name="Google Shape;277;p9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44" name="Shape 44"/>
        <p:cNvGrpSpPr/>
        <p:nvPr/>
      </p:nvGrpSpPr>
      <p:grpSpPr>
        <a:xfrm>
          <a:off x="0" y="0"/>
          <a:ext cx="0" cy="0"/>
          <a:chOff x="0" y="0"/>
          <a:chExt cx="0" cy="0"/>
        </a:xfrm>
      </p:grpSpPr>
      <p:grpSp>
        <p:nvGrpSpPr>
          <p:cNvPr id="45" name="Google Shape;45;p63"/>
          <p:cNvGrpSpPr/>
          <p:nvPr/>
        </p:nvGrpSpPr>
        <p:grpSpPr>
          <a:xfrm>
            <a:off x="0" y="0"/>
            <a:ext cx="12191365" cy="6858000"/>
            <a:chOff x="0" y="0"/>
            <a:chExt cx="19200" cy="10800"/>
          </a:xfrm>
        </p:grpSpPr>
        <p:sp>
          <p:nvSpPr>
            <p:cNvPr id="46" name="Google Shape;46;p63"/>
            <p:cNvSpPr/>
            <p:nvPr/>
          </p:nvSpPr>
          <p:spPr>
            <a:xfrm flipH="1" rot="-5400000">
              <a:off x="7201" y="5184"/>
              <a:ext cx="1296" cy="72"/>
            </a:xfrm>
            <a:prstGeom prst="roundRect">
              <a:avLst>
                <a:gd fmla="val 50000" name="adj"/>
              </a:avLst>
            </a:prstGeom>
            <a:solidFill>
              <a:srgbClr val="92B427">
                <a:alpha val="55294"/>
              </a:srgbClr>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450"/>
                <a:buFont typeface="Arial"/>
                <a:buNone/>
              </a:pPr>
              <a:r>
                <a:t/>
              </a:r>
              <a:endParaRPr b="0" i="0" sz="450" u="none" cap="none" strike="noStrike">
                <a:solidFill>
                  <a:schemeClr val="lt1"/>
                </a:solidFill>
                <a:latin typeface="Arial"/>
                <a:ea typeface="Arial"/>
                <a:cs typeface="Arial"/>
                <a:sym typeface="Arial"/>
              </a:endParaRPr>
            </a:p>
          </p:txBody>
        </p:sp>
        <p:grpSp>
          <p:nvGrpSpPr>
            <p:cNvPr id="47" name="Google Shape;47;p63"/>
            <p:cNvGrpSpPr/>
            <p:nvPr/>
          </p:nvGrpSpPr>
          <p:grpSpPr>
            <a:xfrm>
              <a:off x="0" y="0"/>
              <a:ext cx="19200" cy="10800"/>
              <a:chOff x="0" y="0"/>
              <a:chExt cx="19200" cy="10800"/>
            </a:xfrm>
          </p:grpSpPr>
          <p:grpSp>
            <p:nvGrpSpPr>
              <p:cNvPr id="48" name="Google Shape;48;p63"/>
              <p:cNvGrpSpPr/>
              <p:nvPr/>
            </p:nvGrpSpPr>
            <p:grpSpPr>
              <a:xfrm>
                <a:off x="0" y="0"/>
                <a:ext cx="3192" cy="10800"/>
                <a:chOff x="0" y="0"/>
                <a:chExt cx="2026921" cy="6858000"/>
              </a:xfrm>
            </p:grpSpPr>
            <p:sp>
              <p:nvSpPr>
                <p:cNvPr id="49" name="Google Shape;49;p63"/>
                <p:cNvSpPr/>
                <p:nvPr/>
              </p:nvSpPr>
              <p:spPr>
                <a:xfrm rot="5400000">
                  <a:off x="-1889760" y="1889760"/>
                  <a:ext cx="5806440" cy="2026920"/>
                </a:xfrm>
                <a:prstGeom prst="triangle">
                  <a:avLst>
                    <a:gd fmla="val 50222"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 name="Google Shape;50;p63"/>
                <p:cNvSpPr/>
                <p:nvPr/>
              </p:nvSpPr>
              <p:spPr>
                <a:xfrm rot="5400000">
                  <a:off x="-2119081" y="2711998"/>
                  <a:ext cx="6265084" cy="2026920"/>
                </a:xfrm>
                <a:custGeom>
                  <a:rect b="b" l="l" r="r" t="t"/>
                  <a:pathLst>
                    <a:path extrusionOk="0" h="2026920" w="6265084">
                      <a:moveTo>
                        <a:pt x="0" y="2026920"/>
                      </a:moveTo>
                      <a:lnTo>
                        <a:pt x="2789530" y="36357"/>
                      </a:lnTo>
                      <a:lnTo>
                        <a:pt x="2851309" y="0"/>
                      </a:lnTo>
                      <a:lnTo>
                        <a:pt x="6265084" y="20269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1" name="Google Shape;51;p63"/>
              <p:cNvSpPr/>
              <p:nvPr/>
            </p:nvSpPr>
            <p:spPr>
              <a:xfrm rot="-5400000">
                <a:off x="17634" y="4956"/>
                <a:ext cx="2243" cy="88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1485"/>
                  <a:buFont typeface="Arial"/>
                  <a:buNone/>
                </a:pPr>
                <a:r>
                  <a:t/>
                </a:r>
                <a:endParaRPr b="0" i="0" sz="1485" u="none" cap="none" strike="noStrike">
                  <a:solidFill>
                    <a:schemeClr val="lt1"/>
                  </a:solidFill>
                  <a:latin typeface="Arial"/>
                  <a:ea typeface="Arial"/>
                  <a:cs typeface="Arial"/>
                  <a:sym typeface="Arial"/>
                </a:endParaRPr>
              </a:p>
            </p:txBody>
          </p:sp>
        </p:grpSp>
      </p:grpSp>
      <p:sp>
        <p:nvSpPr>
          <p:cNvPr id="52" name="Google Shape;52;p63"/>
          <p:cNvSpPr txBox="1"/>
          <p:nvPr>
            <p:ph type="title"/>
          </p:nvPr>
        </p:nvSpPr>
        <p:spPr>
          <a:xfrm>
            <a:off x="5187950" y="2717165"/>
            <a:ext cx="5053330" cy="676275"/>
          </a:xfrm>
          <a:prstGeom prst="rect">
            <a:avLst/>
          </a:prstGeom>
          <a:noFill/>
          <a:ln>
            <a:noFill/>
          </a:ln>
        </p:spPr>
        <p:txBody>
          <a:bodyPr anchorCtr="0" anchor="b" bIns="0" lIns="90000" spcFirstLastPara="1" rIns="90000" wrap="square" tIns="46800">
            <a:normAutofit/>
          </a:bodyPr>
          <a:lstStyle>
            <a:lvl1pPr lvl="0" algn="l">
              <a:lnSpc>
                <a:spcPct val="100000"/>
              </a:lnSpc>
              <a:spcBef>
                <a:spcPts val="0"/>
              </a:spcBef>
              <a:spcAft>
                <a:spcPts val="0"/>
              </a:spcAft>
              <a:buClr>
                <a:srgbClr val="434343"/>
              </a:buClr>
              <a:buSzPts val="4000"/>
              <a:buFont typeface="Arial"/>
              <a:buNone/>
              <a:defRPr sz="40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3"/>
          <p:cNvSpPr txBox="1"/>
          <p:nvPr>
            <p:ph idx="1" type="body"/>
          </p:nvPr>
        </p:nvSpPr>
        <p:spPr>
          <a:xfrm>
            <a:off x="5187892" y="3471733"/>
            <a:ext cx="5053383" cy="1077985"/>
          </a:xfrm>
          <a:prstGeom prst="rect">
            <a:avLst/>
          </a:prstGeom>
          <a:noFill/>
          <a:ln>
            <a:noFill/>
          </a:ln>
        </p:spPr>
        <p:txBody>
          <a:bodyPr anchorCtr="0" anchor="t" bIns="46800" lIns="90000" spcFirstLastPara="1" rIns="90000" wrap="square" tIns="0">
            <a:normAutofit/>
          </a:bodyPr>
          <a:lstStyle>
            <a:lvl1pPr indent="-228600" lvl="0" marL="457200" algn="l">
              <a:lnSpc>
                <a:spcPct val="130000"/>
              </a:lnSpc>
              <a:spcBef>
                <a:spcPts val="0"/>
              </a:spcBef>
              <a:spcAft>
                <a:spcPts val="0"/>
              </a:spcAft>
              <a:buClr>
                <a:srgbClr val="434343"/>
              </a:buClr>
              <a:buSzPts val="2000"/>
              <a:buNone/>
              <a:defRPr b="0" i="0" sz="2000" u="none" cap="none" strike="noStrike">
                <a:solidFill>
                  <a:srgbClr val="434343"/>
                </a:solidFill>
                <a:latin typeface="Arial"/>
                <a:ea typeface="Arial"/>
                <a:cs typeface="Arial"/>
                <a:sym typeface="Arial"/>
              </a:defRPr>
            </a:lvl1pPr>
            <a:lvl2pPr indent="-228600" lvl="1" marL="914400" algn="l">
              <a:lnSpc>
                <a:spcPct val="130000"/>
              </a:lnSpc>
              <a:spcBef>
                <a:spcPts val="1000"/>
              </a:spcBef>
              <a:spcAft>
                <a:spcPts val="0"/>
              </a:spcAft>
              <a:buClr>
                <a:srgbClr val="888888"/>
              </a:buClr>
              <a:buSzPts val="2000"/>
              <a:buNone/>
              <a:defRPr sz="2000">
                <a:solidFill>
                  <a:srgbClr val="888888"/>
                </a:solidFill>
              </a:defRPr>
            </a:lvl2pPr>
            <a:lvl3pPr indent="-228600" lvl="2" marL="1371600" algn="l">
              <a:lnSpc>
                <a:spcPct val="130000"/>
              </a:lnSpc>
              <a:spcBef>
                <a:spcPts val="1000"/>
              </a:spcBef>
              <a:spcAft>
                <a:spcPts val="0"/>
              </a:spcAft>
              <a:buClr>
                <a:srgbClr val="888888"/>
              </a:buClr>
              <a:buSzPts val="1800"/>
              <a:buNone/>
              <a:defRPr sz="1800">
                <a:solidFill>
                  <a:srgbClr val="888888"/>
                </a:solidFill>
              </a:defRPr>
            </a:lvl3pPr>
            <a:lvl4pPr indent="-228600" lvl="3" marL="1828800" algn="l">
              <a:lnSpc>
                <a:spcPct val="130000"/>
              </a:lnSpc>
              <a:spcBef>
                <a:spcPts val="1000"/>
              </a:spcBef>
              <a:spcAft>
                <a:spcPts val="0"/>
              </a:spcAft>
              <a:buClr>
                <a:srgbClr val="888888"/>
              </a:buClr>
              <a:buSzPts val="1600"/>
              <a:buNone/>
              <a:defRPr sz="1600">
                <a:solidFill>
                  <a:srgbClr val="888888"/>
                </a:solidFill>
              </a:defRPr>
            </a:lvl4pPr>
            <a:lvl5pPr indent="-228600" lvl="4" marL="2286000" algn="l">
              <a:lnSpc>
                <a:spcPct val="130000"/>
              </a:lnSpc>
              <a:spcBef>
                <a:spcPts val="1000"/>
              </a:spcBef>
              <a:spcAft>
                <a:spcPts val="0"/>
              </a:spcAft>
              <a:buClr>
                <a:srgbClr val="888888"/>
              </a:buClr>
              <a:buSzPts val="1600"/>
              <a:buNone/>
              <a:defRPr sz="1600">
                <a:solidFill>
                  <a:srgbClr val="888888"/>
                </a:solidFill>
              </a:defRPr>
            </a:lvl5pPr>
            <a:lvl6pPr indent="-228600" lvl="5" marL="2743200" algn="l">
              <a:lnSpc>
                <a:spcPct val="90000"/>
              </a:lnSpc>
              <a:spcBef>
                <a:spcPts val="10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4" name="Google Shape;54;p63"/>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3"/>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3"/>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左右">
  <p:cSld name="左右">
    <p:spTree>
      <p:nvGrpSpPr>
        <p:cNvPr id="57" name="Shape 57"/>
        <p:cNvGrpSpPr/>
        <p:nvPr/>
      </p:nvGrpSpPr>
      <p:grpSpPr>
        <a:xfrm>
          <a:off x="0" y="0"/>
          <a:ext cx="0" cy="0"/>
          <a:chOff x="0" y="0"/>
          <a:chExt cx="0" cy="0"/>
        </a:xfrm>
      </p:grpSpPr>
      <p:sp>
        <p:nvSpPr>
          <p:cNvPr id="58" name="Google Shape;58;p64"/>
          <p:cNvSpPr/>
          <p:nvPr/>
        </p:nvSpPr>
        <p:spPr>
          <a:xfrm>
            <a:off x="0" y="0"/>
            <a:ext cx="5506500" cy="6858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59" name="Google Shape;59;p64"/>
          <p:cNvGrpSpPr/>
          <p:nvPr/>
        </p:nvGrpSpPr>
        <p:grpSpPr>
          <a:xfrm>
            <a:off x="0" y="5177155"/>
            <a:ext cx="1689100" cy="1689100"/>
            <a:chOff x="0" y="5177155"/>
            <a:chExt cx="1689100" cy="1689100"/>
          </a:xfrm>
        </p:grpSpPr>
        <p:sp>
          <p:nvSpPr>
            <p:cNvPr id="60" name="Google Shape;60;p64"/>
            <p:cNvSpPr/>
            <p:nvPr/>
          </p:nvSpPr>
          <p:spPr>
            <a:xfrm flipH="1" rot="5400000">
              <a:off x="0" y="5177155"/>
              <a:ext cx="1689100" cy="1689100"/>
            </a:xfrm>
            <a:custGeom>
              <a:rect b="b" l="l" r="r" t="t"/>
              <a:pathLst>
                <a:path extrusionOk="0" h="2034073" w="2034073">
                  <a:moveTo>
                    <a:pt x="0" y="0"/>
                  </a:moveTo>
                  <a:lnTo>
                    <a:pt x="0" y="1052451"/>
                  </a:lnTo>
                  <a:lnTo>
                    <a:pt x="981622" y="2034073"/>
                  </a:lnTo>
                  <a:lnTo>
                    <a:pt x="2034073" y="203407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 name="Google Shape;61;p64"/>
            <p:cNvSpPr/>
            <p:nvPr/>
          </p:nvSpPr>
          <p:spPr>
            <a:xfrm flipH="1" rot="5400000">
              <a:off x="0" y="5680785"/>
              <a:ext cx="1185470" cy="1185470"/>
            </a:xfrm>
            <a:custGeom>
              <a:rect b="b" l="l" r="r" t="t"/>
              <a:pathLst>
                <a:path extrusionOk="0" h="1427584" w="1427584">
                  <a:moveTo>
                    <a:pt x="0" y="0"/>
                  </a:moveTo>
                  <a:lnTo>
                    <a:pt x="0" y="445962"/>
                  </a:lnTo>
                  <a:lnTo>
                    <a:pt x="981622" y="1427584"/>
                  </a:lnTo>
                  <a:lnTo>
                    <a:pt x="1427584" y="1427584"/>
                  </a:lnTo>
                  <a:close/>
                </a:path>
              </a:pathLst>
            </a:custGeom>
            <a:solidFill>
              <a:schemeClr val="lt1">
                <a:alpha val="3333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62" name="Google Shape;62;p64"/>
          <p:cNvSpPr txBox="1"/>
          <p:nvPr>
            <p:ph type="title"/>
          </p:nvPr>
        </p:nvSpPr>
        <p:spPr>
          <a:xfrm>
            <a:off x="583200" y="770400"/>
            <a:ext cx="3960000" cy="882000"/>
          </a:xfrm>
          <a:prstGeom prst="rect">
            <a:avLst/>
          </a:prstGeom>
          <a:noFill/>
          <a:ln>
            <a:noFill/>
          </a:ln>
        </p:spPr>
        <p:txBody>
          <a:bodyPr anchorCtr="0" anchor="ctr" bIns="38100" lIns="101600" spcFirstLastPara="1" rIns="76200" wrap="square" tIns="38100">
            <a:normAutofit/>
          </a:bodyPr>
          <a:lstStyle>
            <a:lvl1pPr lvl="0" algn="l">
              <a:lnSpc>
                <a:spcPct val="100000"/>
              </a:lnSpc>
              <a:spcBef>
                <a:spcPts val="0"/>
              </a:spcBef>
              <a:spcAft>
                <a:spcPts val="0"/>
              </a:spcAft>
              <a:buClr>
                <a:srgbClr val="434343"/>
              </a:buClr>
              <a:buSzPts val="3200"/>
              <a:buFont typeface="Arial"/>
              <a:buNone/>
              <a:defRPr b="1" sz="32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4"/>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4"/>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64"/>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64"/>
          <p:cNvSpPr txBox="1"/>
          <p:nvPr>
            <p:ph idx="1" type="body"/>
          </p:nvPr>
        </p:nvSpPr>
        <p:spPr>
          <a:xfrm>
            <a:off x="586800" y="1764000"/>
            <a:ext cx="3956400" cy="40932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64"/>
          <p:cNvSpPr txBox="1"/>
          <p:nvPr>
            <p:ph idx="2" type="body"/>
          </p:nvPr>
        </p:nvSpPr>
        <p:spPr>
          <a:xfrm>
            <a:off x="5101200" y="769938"/>
            <a:ext cx="6480000" cy="5087937"/>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通用">
  <p:cSld name="通用">
    <p:spTree>
      <p:nvGrpSpPr>
        <p:cNvPr id="68" name="Shape 68"/>
        <p:cNvGrpSpPr/>
        <p:nvPr/>
      </p:nvGrpSpPr>
      <p:grpSpPr>
        <a:xfrm>
          <a:off x="0" y="0"/>
          <a:ext cx="0" cy="0"/>
          <a:chOff x="0" y="0"/>
          <a:chExt cx="0" cy="0"/>
        </a:xfrm>
      </p:grpSpPr>
      <p:grpSp>
        <p:nvGrpSpPr>
          <p:cNvPr id="69" name="Google Shape;69;p65"/>
          <p:cNvGrpSpPr/>
          <p:nvPr/>
        </p:nvGrpSpPr>
        <p:grpSpPr>
          <a:xfrm>
            <a:off x="11431624" y="5355397"/>
            <a:ext cx="760374" cy="1419174"/>
            <a:chOff x="11431624" y="5355397"/>
            <a:chExt cx="760374" cy="1419174"/>
          </a:xfrm>
        </p:grpSpPr>
        <p:sp>
          <p:nvSpPr>
            <p:cNvPr id="70" name="Google Shape;70;p65"/>
            <p:cNvSpPr/>
            <p:nvPr/>
          </p:nvSpPr>
          <p:spPr>
            <a:xfrm rot="-5400000">
              <a:off x="11232532" y="5815105"/>
              <a:ext cx="1158557" cy="760373"/>
            </a:xfrm>
            <a:prstGeom prst="triangle">
              <a:avLst>
                <a:gd fmla="val 50222" name="adj"/>
              </a:avLst>
            </a:prstGeom>
            <a:solidFill>
              <a:srgbClr val="7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1" name="Google Shape;71;p65"/>
            <p:cNvSpPr/>
            <p:nvPr/>
          </p:nvSpPr>
          <p:spPr>
            <a:xfrm rot="-5400000">
              <a:off x="11186775" y="5600245"/>
              <a:ext cx="1250070" cy="760373"/>
            </a:xfrm>
            <a:custGeom>
              <a:rect b="b" l="l" r="r" t="t"/>
              <a:pathLst>
                <a:path extrusionOk="0" h="2026920" w="6265084">
                  <a:moveTo>
                    <a:pt x="0" y="2026920"/>
                  </a:moveTo>
                  <a:lnTo>
                    <a:pt x="2789530" y="36357"/>
                  </a:lnTo>
                  <a:lnTo>
                    <a:pt x="2851309" y="0"/>
                  </a:lnTo>
                  <a:lnTo>
                    <a:pt x="6265084" y="20269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72" name="Google Shape;72;p65"/>
          <p:cNvSpPr txBox="1"/>
          <p:nvPr>
            <p:ph type="title"/>
          </p:nvPr>
        </p:nvSpPr>
        <p:spPr>
          <a:xfrm>
            <a:off x="838200" y="794326"/>
            <a:ext cx="10515600" cy="540484"/>
          </a:xfrm>
          <a:prstGeom prst="rect">
            <a:avLst/>
          </a:prstGeom>
          <a:noFill/>
          <a:ln>
            <a:noFill/>
          </a:ln>
        </p:spPr>
        <p:txBody>
          <a:bodyPr anchorCtr="0" anchor="t" bIns="38100" lIns="101600" spcFirstLastPara="1" rIns="76200" wrap="square" tIns="38100">
            <a:normAutofit/>
          </a:bodyPr>
          <a:lstStyle>
            <a:lvl1pPr lvl="0" algn="l">
              <a:lnSpc>
                <a:spcPct val="100000"/>
              </a:lnSpc>
              <a:spcBef>
                <a:spcPts val="0"/>
              </a:spcBef>
              <a:spcAft>
                <a:spcPts val="0"/>
              </a:spcAft>
              <a:buClr>
                <a:srgbClr val="434343"/>
              </a:buClr>
              <a:buSzPts val="2200"/>
              <a:buFont typeface="Arial"/>
              <a:buNone/>
              <a:defRPr b="1" sz="22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5"/>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5"/>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5"/>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相框">
  <p:cSld name="相框">
    <p:spTree>
      <p:nvGrpSpPr>
        <p:cNvPr id="76" name="Shape 76"/>
        <p:cNvGrpSpPr/>
        <p:nvPr/>
      </p:nvGrpSpPr>
      <p:grpSpPr>
        <a:xfrm>
          <a:off x="0" y="0"/>
          <a:ext cx="0" cy="0"/>
          <a:chOff x="0" y="0"/>
          <a:chExt cx="0" cy="0"/>
        </a:xfrm>
      </p:grpSpPr>
      <p:sp>
        <p:nvSpPr>
          <p:cNvPr id="77" name="Google Shape;77;p66"/>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lvl1pPr lvl="0" algn="l">
              <a:lnSpc>
                <a:spcPct val="100000"/>
              </a:lnSpc>
              <a:spcBef>
                <a:spcPts val="0"/>
              </a:spcBef>
              <a:spcAft>
                <a:spcPts val="0"/>
              </a:spcAft>
              <a:buClr>
                <a:srgbClr val="434343"/>
              </a:buClr>
              <a:buSzPts val="3200"/>
              <a:buFont typeface="Arial"/>
              <a:buNone/>
              <a:defRPr b="1" sz="32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66"/>
          <p:cNvSpPr txBox="1"/>
          <p:nvPr>
            <p:ph idx="1" type="body"/>
          </p:nvPr>
        </p:nvSpPr>
        <p:spPr>
          <a:xfrm>
            <a:off x="1281113" y="2163600"/>
            <a:ext cx="9626600" cy="34452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chemeClr val="dk1"/>
              </a:buClr>
              <a:buSzPts val="1600"/>
              <a:buChar char="•"/>
              <a:defRPr>
                <a:solidFill>
                  <a:schemeClr val="dk1"/>
                </a:solidFill>
                <a:latin typeface="Microsoft Yahei"/>
                <a:ea typeface="Microsoft Yahei"/>
                <a:cs typeface="Microsoft Yahei"/>
                <a:sym typeface="Microsoft Yahei"/>
              </a:defRPr>
            </a:lvl2pPr>
            <a:lvl3pPr indent="-330200" lvl="2" marL="1371600" algn="l">
              <a:lnSpc>
                <a:spcPct val="130000"/>
              </a:lnSpc>
              <a:spcBef>
                <a:spcPts val="1000"/>
              </a:spcBef>
              <a:spcAft>
                <a:spcPts val="0"/>
              </a:spcAft>
              <a:buClr>
                <a:schemeClr val="dk1"/>
              </a:buClr>
              <a:buSzPts val="1600"/>
              <a:buChar char="•"/>
              <a:defRPr>
                <a:solidFill>
                  <a:schemeClr val="dk1"/>
                </a:solidFill>
                <a:latin typeface="Microsoft Yahei"/>
                <a:ea typeface="Microsoft Yahei"/>
                <a:cs typeface="Microsoft Yahei"/>
                <a:sym typeface="Microsoft Yahei"/>
              </a:defRPr>
            </a:lvl3pPr>
            <a:lvl4pPr indent="-330200" lvl="3" marL="1828800" algn="l">
              <a:lnSpc>
                <a:spcPct val="130000"/>
              </a:lnSpc>
              <a:spcBef>
                <a:spcPts val="1000"/>
              </a:spcBef>
              <a:spcAft>
                <a:spcPts val="0"/>
              </a:spcAft>
              <a:buClr>
                <a:schemeClr val="dk1"/>
              </a:buClr>
              <a:buSzPts val="1600"/>
              <a:buChar char="•"/>
              <a:defRPr>
                <a:solidFill>
                  <a:schemeClr val="dk1"/>
                </a:solidFill>
                <a:latin typeface="Microsoft Yahei"/>
                <a:ea typeface="Microsoft Yahei"/>
                <a:cs typeface="Microsoft Yahei"/>
                <a:sym typeface="Microsoft Yahei"/>
              </a:defRPr>
            </a:lvl4pPr>
            <a:lvl5pPr indent="-330200" lvl="4" marL="2286000" algn="l">
              <a:lnSpc>
                <a:spcPct val="130000"/>
              </a:lnSpc>
              <a:spcBef>
                <a:spcPts val="1000"/>
              </a:spcBef>
              <a:spcAft>
                <a:spcPts val="0"/>
              </a:spcAft>
              <a:buClr>
                <a:schemeClr val="dk1"/>
              </a:buClr>
              <a:buSzPts val="1600"/>
              <a:buChar char="•"/>
              <a:defRPr>
                <a:solidFill>
                  <a:schemeClr val="dk1"/>
                </a:solidFill>
                <a:latin typeface="Microsoft Yahei"/>
                <a:ea typeface="Microsoft Yahei"/>
                <a:cs typeface="Microsoft Yahei"/>
                <a:sym typeface="Microsoft Yahe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66"/>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6"/>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66"/>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82" name="Google Shape;82;p66"/>
          <p:cNvGrpSpPr/>
          <p:nvPr/>
        </p:nvGrpSpPr>
        <p:grpSpPr>
          <a:xfrm>
            <a:off x="50800" y="0"/>
            <a:ext cx="12090400" cy="6858000"/>
            <a:chOff x="50800" y="0"/>
            <a:chExt cx="12090400" cy="6858000"/>
          </a:xfrm>
        </p:grpSpPr>
        <p:sp>
          <p:nvSpPr>
            <p:cNvPr id="83" name="Google Shape;83;p66"/>
            <p:cNvSpPr/>
            <p:nvPr/>
          </p:nvSpPr>
          <p:spPr>
            <a:xfrm>
              <a:off x="291530" y="304200"/>
              <a:ext cx="11606400" cy="624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84" name="Google Shape;84;p66"/>
            <p:cNvGrpSpPr/>
            <p:nvPr/>
          </p:nvGrpSpPr>
          <p:grpSpPr>
            <a:xfrm>
              <a:off x="50800" y="0"/>
              <a:ext cx="12090400" cy="6858000"/>
              <a:chOff x="80" y="0"/>
              <a:chExt cx="19040" cy="10800"/>
            </a:xfrm>
          </p:grpSpPr>
          <p:sp>
            <p:nvSpPr>
              <p:cNvPr id="85" name="Google Shape;85;p66"/>
              <p:cNvSpPr/>
              <p:nvPr/>
            </p:nvSpPr>
            <p:spPr>
              <a:xfrm rot="5400000">
                <a:off x="-520" y="600"/>
                <a:ext cx="2400" cy="12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 name="Google Shape;86;p66"/>
              <p:cNvSpPr/>
              <p:nvPr/>
            </p:nvSpPr>
            <p:spPr>
              <a:xfrm rot="-5400000">
                <a:off x="17320" y="9000"/>
                <a:ext cx="2400" cy="12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相框 1">
  <p:cSld name="相框_1">
    <p:spTree>
      <p:nvGrpSpPr>
        <p:cNvPr id="87" name="Shape 87"/>
        <p:cNvGrpSpPr/>
        <p:nvPr/>
      </p:nvGrpSpPr>
      <p:grpSpPr>
        <a:xfrm>
          <a:off x="0" y="0"/>
          <a:ext cx="0" cy="0"/>
          <a:chOff x="0" y="0"/>
          <a:chExt cx="0" cy="0"/>
        </a:xfrm>
      </p:grpSpPr>
      <p:sp>
        <p:nvSpPr>
          <p:cNvPr id="88" name="Google Shape;88;p69"/>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lvl1pPr lvl="0" algn="l">
              <a:lnSpc>
                <a:spcPct val="100000"/>
              </a:lnSpc>
              <a:spcBef>
                <a:spcPts val="0"/>
              </a:spcBef>
              <a:spcAft>
                <a:spcPts val="0"/>
              </a:spcAft>
              <a:buClr>
                <a:srgbClr val="434343"/>
              </a:buClr>
              <a:buSzPts val="3200"/>
              <a:buFont typeface="Arial"/>
              <a:buNone/>
              <a:defRPr b="1" sz="32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69"/>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chemeClr val="dk1"/>
              </a:buClr>
              <a:buSzPts val="1600"/>
              <a:buChar char="•"/>
              <a:defRPr>
                <a:solidFill>
                  <a:schemeClr val="dk1"/>
                </a:solidFill>
                <a:latin typeface="Microsoft Yahei"/>
                <a:ea typeface="Microsoft Yahei"/>
                <a:cs typeface="Microsoft Yahei"/>
                <a:sym typeface="Microsoft Yahei"/>
              </a:defRPr>
            </a:lvl2pPr>
            <a:lvl3pPr indent="-330200" lvl="2" marL="1371600" algn="l">
              <a:lnSpc>
                <a:spcPct val="130000"/>
              </a:lnSpc>
              <a:spcBef>
                <a:spcPts val="1000"/>
              </a:spcBef>
              <a:spcAft>
                <a:spcPts val="0"/>
              </a:spcAft>
              <a:buClr>
                <a:schemeClr val="dk1"/>
              </a:buClr>
              <a:buSzPts val="1600"/>
              <a:buChar char="•"/>
              <a:defRPr>
                <a:solidFill>
                  <a:schemeClr val="dk1"/>
                </a:solidFill>
                <a:latin typeface="Microsoft Yahei"/>
                <a:ea typeface="Microsoft Yahei"/>
                <a:cs typeface="Microsoft Yahei"/>
                <a:sym typeface="Microsoft Yahei"/>
              </a:defRPr>
            </a:lvl3pPr>
            <a:lvl4pPr indent="-330200" lvl="3" marL="1828800" algn="l">
              <a:lnSpc>
                <a:spcPct val="130000"/>
              </a:lnSpc>
              <a:spcBef>
                <a:spcPts val="1000"/>
              </a:spcBef>
              <a:spcAft>
                <a:spcPts val="0"/>
              </a:spcAft>
              <a:buClr>
                <a:schemeClr val="dk1"/>
              </a:buClr>
              <a:buSzPts val="1600"/>
              <a:buChar char="•"/>
              <a:defRPr>
                <a:solidFill>
                  <a:schemeClr val="dk1"/>
                </a:solidFill>
                <a:latin typeface="Microsoft Yahei"/>
                <a:ea typeface="Microsoft Yahei"/>
                <a:cs typeface="Microsoft Yahei"/>
                <a:sym typeface="Microsoft Yahei"/>
              </a:defRPr>
            </a:lvl4pPr>
            <a:lvl5pPr indent="-330200" lvl="4" marL="2286000" algn="l">
              <a:lnSpc>
                <a:spcPct val="130000"/>
              </a:lnSpc>
              <a:spcBef>
                <a:spcPts val="1000"/>
              </a:spcBef>
              <a:spcAft>
                <a:spcPts val="0"/>
              </a:spcAft>
              <a:buClr>
                <a:schemeClr val="dk1"/>
              </a:buClr>
              <a:buSzPts val="1600"/>
              <a:buChar char="•"/>
              <a:defRPr>
                <a:solidFill>
                  <a:schemeClr val="dk1"/>
                </a:solidFill>
                <a:latin typeface="Microsoft Yahei"/>
                <a:ea typeface="Microsoft Yahei"/>
                <a:cs typeface="Microsoft Yahei"/>
                <a:sym typeface="Microsoft Yahe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69"/>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9"/>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69"/>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93" name="Google Shape;93;p69"/>
          <p:cNvGrpSpPr/>
          <p:nvPr/>
        </p:nvGrpSpPr>
        <p:grpSpPr>
          <a:xfrm>
            <a:off x="50800" y="0"/>
            <a:ext cx="11847130" cy="6553800"/>
            <a:chOff x="50800" y="0"/>
            <a:chExt cx="11847130" cy="6553800"/>
          </a:xfrm>
        </p:grpSpPr>
        <p:sp>
          <p:nvSpPr>
            <p:cNvPr id="94" name="Google Shape;94;p69"/>
            <p:cNvSpPr/>
            <p:nvPr/>
          </p:nvSpPr>
          <p:spPr>
            <a:xfrm>
              <a:off x="291530" y="304200"/>
              <a:ext cx="11606400" cy="624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5" name="Google Shape;95;p69"/>
            <p:cNvSpPr/>
            <p:nvPr/>
          </p:nvSpPr>
          <p:spPr>
            <a:xfrm rot="5400000">
              <a:off x="-330200" y="381000"/>
              <a:ext cx="1524000" cy="7620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导航">
  <p:cSld name="导航">
    <p:spTree>
      <p:nvGrpSpPr>
        <p:cNvPr id="96" name="Shape 96"/>
        <p:cNvGrpSpPr/>
        <p:nvPr/>
      </p:nvGrpSpPr>
      <p:grpSpPr>
        <a:xfrm>
          <a:off x="0" y="0"/>
          <a:ext cx="0" cy="0"/>
          <a:chOff x="0" y="0"/>
          <a:chExt cx="0" cy="0"/>
        </a:xfrm>
      </p:grpSpPr>
      <p:grpSp>
        <p:nvGrpSpPr>
          <p:cNvPr id="97" name="Google Shape;97;p70"/>
          <p:cNvGrpSpPr/>
          <p:nvPr/>
        </p:nvGrpSpPr>
        <p:grpSpPr>
          <a:xfrm>
            <a:off x="11431624" y="5355397"/>
            <a:ext cx="760374" cy="1419174"/>
            <a:chOff x="11431624" y="5355397"/>
            <a:chExt cx="760374" cy="1419174"/>
          </a:xfrm>
        </p:grpSpPr>
        <p:sp>
          <p:nvSpPr>
            <p:cNvPr id="98" name="Google Shape;98;p70"/>
            <p:cNvSpPr/>
            <p:nvPr/>
          </p:nvSpPr>
          <p:spPr>
            <a:xfrm rot="-5400000">
              <a:off x="11232532" y="5815105"/>
              <a:ext cx="1158557" cy="760373"/>
            </a:xfrm>
            <a:prstGeom prst="triangle">
              <a:avLst>
                <a:gd fmla="val 50222" name="adj"/>
              </a:avLst>
            </a:prstGeom>
            <a:solidFill>
              <a:srgbClr val="7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9" name="Google Shape;99;p70"/>
            <p:cNvSpPr/>
            <p:nvPr/>
          </p:nvSpPr>
          <p:spPr>
            <a:xfrm rot="-5400000">
              <a:off x="11186775" y="5600245"/>
              <a:ext cx="1250070" cy="760373"/>
            </a:xfrm>
            <a:custGeom>
              <a:rect b="b" l="l" r="r" t="t"/>
              <a:pathLst>
                <a:path extrusionOk="0" h="2026920" w="6265084">
                  <a:moveTo>
                    <a:pt x="0" y="2026920"/>
                  </a:moveTo>
                  <a:lnTo>
                    <a:pt x="2789530" y="36357"/>
                  </a:lnTo>
                  <a:lnTo>
                    <a:pt x="2851309" y="0"/>
                  </a:lnTo>
                  <a:lnTo>
                    <a:pt x="6265084" y="20269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00" name="Google Shape;100;p70"/>
          <p:cNvSpPr/>
          <p:nvPr/>
        </p:nvSpPr>
        <p:spPr>
          <a:xfrm>
            <a:off x="0" y="0"/>
            <a:ext cx="12192000" cy="91440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 name="Google Shape;101;p70"/>
          <p:cNvSpPr txBox="1"/>
          <p:nvPr>
            <p:ph type="title"/>
          </p:nvPr>
        </p:nvSpPr>
        <p:spPr>
          <a:xfrm>
            <a:off x="579600" y="237600"/>
            <a:ext cx="11037600" cy="441964"/>
          </a:xfrm>
          <a:prstGeom prst="rect">
            <a:avLst/>
          </a:prstGeom>
          <a:noFill/>
          <a:ln>
            <a:noFill/>
          </a:ln>
        </p:spPr>
        <p:txBody>
          <a:bodyPr anchorCtr="0" anchor="t" bIns="38100" lIns="101600" spcFirstLastPara="1" rIns="76200" wrap="square" tIns="38100">
            <a:normAutofit/>
          </a:bodyPr>
          <a:lstStyle>
            <a:lvl1pPr lvl="0" algn="l">
              <a:lnSpc>
                <a:spcPct val="100000"/>
              </a:lnSpc>
              <a:spcBef>
                <a:spcPts val="0"/>
              </a:spcBef>
              <a:spcAft>
                <a:spcPts val="0"/>
              </a:spcAft>
              <a:buClr>
                <a:srgbClr val="434343"/>
              </a:buClr>
              <a:buSzPts val="2400"/>
              <a:buFont typeface="Arial"/>
              <a:buNone/>
              <a:defRPr b="1" sz="2400" u="none" cap="none" strike="noStrike">
                <a:solidFill>
                  <a:srgbClr val="434343"/>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70"/>
          <p:cNvSpPr txBox="1"/>
          <p:nvPr>
            <p:ph idx="1" type="body"/>
          </p:nvPr>
        </p:nvSpPr>
        <p:spPr>
          <a:xfrm>
            <a:off x="579600" y="1663200"/>
            <a:ext cx="5342400" cy="28944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70"/>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70"/>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70"/>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70"/>
          <p:cNvSpPr txBox="1"/>
          <p:nvPr>
            <p:ph idx="2" type="body"/>
          </p:nvPr>
        </p:nvSpPr>
        <p:spPr>
          <a:xfrm>
            <a:off x="6242400" y="1663200"/>
            <a:ext cx="5367600" cy="28944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30200" lvl="1" marL="9144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2pPr>
            <a:lvl3pPr indent="-330200" lvl="2" marL="13716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3pPr>
            <a:lvl4pPr indent="-330200" lvl="3" marL="18288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4pPr>
            <a:lvl5pPr indent="-330200" lvl="4" marL="2286000" algn="l">
              <a:lnSpc>
                <a:spcPct val="130000"/>
              </a:lnSpc>
              <a:spcBef>
                <a:spcPts val="1000"/>
              </a:spcBef>
              <a:spcAft>
                <a:spcPts val="0"/>
              </a:spcAft>
              <a:buClr>
                <a:srgbClr val="434343"/>
              </a:buClr>
              <a:buSzPts val="1600"/>
              <a:buChar char="•"/>
              <a:defRPr sz="1600" u="none" cap="none" strike="noStrike">
                <a:solidFill>
                  <a:srgbClr val="434343"/>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70"/>
          <p:cNvSpPr txBox="1"/>
          <p:nvPr>
            <p:ph idx="3" type="body"/>
          </p:nvPr>
        </p:nvSpPr>
        <p:spPr>
          <a:xfrm>
            <a:off x="572400" y="4816800"/>
            <a:ext cx="5342400" cy="7812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42900" lvl="1" marL="914400" algn="l">
              <a:lnSpc>
                <a:spcPct val="130000"/>
              </a:lnSpc>
              <a:spcBef>
                <a:spcPts val="1000"/>
              </a:spcBef>
              <a:spcAft>
                <a:spcPts val="0"/>
              </a:spcAft>
              <a:buClr>
                <a:srgbClr val="434343"/>
              </a:buClr>
              <a:buSzPts val="1800"/>
              <a:buChar char="•"/>
              <a:defRPr/>
            </a:lvl2pPr>
            <a:lvl3pPr indent="-342900" lvl="2" marL="1371600" algn="l">
              <a:lnSpc>
                <a:spcPct val="130000"/>
              </a:lnSpc>
              <a:spcBef>
                <a:spcPts val="1000"/>
              </a:spcBef>
              <a:spcAft>
                <a:spcPts val="0"/>
              </a:spcAft>
              <a:buClr>
                <a:srgbClr val="434343"/>
              </a:buClr>
              <a:buSzPts val="1800"/>
              <a:buChar char="•"/>
              <a:defRPr/>
            </a:lvl3pPr>
            <a:lvl4pPr indent="-342900" lvl="3" marL="1828800" algn="l">
              <a:lnSpc>
                <a:spcPct val="130000"/>
              </a:lnSpc>
              <a:spcBef>
                <a:spcPts val="1000"/>
              </a:spcBef>
              <a:spcAft>
                <a:spcPts val="0"/>
              </a:spcAft>
              <a:buClr>
                <a:srgbClr val="434343"/>
              </a:buClr>
              <a:buSzPts val="1800"/>
              <a:buChar char="•"/>
              <a:defRPr/>
            </a:lvl4pPr>
            <a:lvl5pPr indent="-342900" lvl="4" marL="2286000" algn="l">
              <a:lnSpc>
                <a:spcPct val="130000"/>
              </a:lnSpc>
              <a:spcBef>
                <a:spcPts val="1000"/>
              </a:spcBef>
              <a:spcAft>
                <a:spcPts val="0"/>
              </a:spcAft>
              <a:buClr>
                <a:srgbClr val="434343"/>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70"/>
          <p:cNvSpPr txBox="1"/>
          <p:nvPr>
            <p:ph idx="4" type="body"/>
          </p:nvPr>
        </p:nvSpPr>
        <p:spPr>
          <a:xfrm>
            <a:off x="6253200" y="4813200"/>
            <a:ext cx="5367600" cy="781200"/>
          </a:xfrm>
          <a:prstGeom prst="rect">
            <a:avLst/>
          </a:prstGeom>
          <a:noFill/>
          <a:ln>
            <a:noFill/>
          </a:ln>
        </p:spPr>
        <p:txBody>
          <a:bodyPr anchorCtr="0" anchor="t" bIns="0" lIns="101600" spcFirstLastPara="1" rIns="82550" wrap="square" tIns="0">
            <a:normAutofit/>
          </a:bodyPr>
          <a:lstStyle>
            <a:lvl1pPr indent="-330200" lvl="0" marL="457200" algn="l">
              <a:lnSpc>
                <a:spcPct val="130000"/>
              </a:lnSpc>
              <a:spcBef>
                <a:spcPts val="0"/>
              </a:spcBef>
              <a:spcAft>
                <a:spcPts val="0"/>
              </a:spcAft>
              <a:buClr>
                <a:srgbClr val="434343"/>
              </a:buClr>
              <a:buSzPts val="1600"/>
              <a:buChar char="•"/>
              <a:defRPr sz="1600" u="none" cap="none" strike="noStrike">
                <a:solidFill>
                  <a:srgbClr val="434343"/>
                </a:solidFill>
                <a:latin typeface="Arial"/>
                <a:ea typeface="Arial"/>
                <a:cs typeface="Arial"/>
                <a:sym typeface="Arial"/>
              </a:defRPr>
            </a:lvl1pPr>
            <a:lvl2pPr indent="-342900" lvl="1" marL="914400" algn="l">
              <a:lnSpc>
                <a:spcPct val="130000"/>
              </a:lnSpc>
              <a:spcBef>
                <a:spcPts val="1000"/>
              </a:spcBef>
              <a:spcAft>
                <a:spcPts val="0"/>
              </a:spcAft>
              <a:buClr>
                <a:srgbClr val="434343"/>
              </a:buClr>
              <a:buSzPts val="1800"/>
              <a:buChar char="•"/>
              <a:defRPr/>
            </a:lvl2pPr>
            <a:lvl3pPr indent="-342900" lvl="2" marL="1371600" algn="l">
              <a:lnSpc>
                <a:spcPct val="130000"/>
              </a:lnSpc>
              <a:spcBef>
                <a:spcPts val="1000"/>
              </a:spcBef>
              <a:spcAft>
                <a:spcPts val="0"/>
              </a:spcAft>
              <a:buClr>
                <a:srgbClr val="434343"/>
              </a:buClr>
              <a:buSzPts val="1800"/>
              <a:buChar char="•"/>
              <a:defRPr/>
            </a:lvl3pPr>
            <a:lvl4pPr indent="-342900" lvl="3" marL="1828800" algn="l">
              <a:lnSpc>
                <a:spcPct val="130000"/>
              </a:lnSpc>
              <a:spcBef>
                <a:spcPts val="1000"/>
              </a:spcBef>
              <a:spcAft>
                <a:spcPts val="0"/>
              </a:spcAft>
              <a:buClr>
                <a:srgbClr val="434343"/>
              </a:buClr>
              <a:buSzPts val="1800"/>
              <a:buChar char="•"/>
              <a:defRPr/>
            </a:lvl4pPr>
            <a:lvl5pPr indent="-342900" lvl="4" marL="2286000" algn="l">
              <a:lnSpc>
                <a:spcPct val="130000"/>
              </a:lnSpc>
              <a:spcBef>
                <a:spcPts val="1000"/>
              </a:spcBef>
              <a:spcAft>
                <a:spcPts val="0"/>
              </a:spcAft>
              <a:buClr>
                <a:srgbClr val="434343"/>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9"/>
          <p:cNvSpPr txBox="1"/>
          <p:nvPr>
            <p:ph type="title"/>
          </p:nvPr>
        </p:nvSpPr>
        <p:spPr>
          <a:xfrm>
            <a:off x="669882" y="443230"/>
            <a:ext cx="10852237" cy="441964"/>
          </a:xfrm>
          <a:prstGeom prst="rect">
            <a:avLst/>
          </a:prstGeom>
          <a:noFill/>
          <a:ln>
            <a:noFill/>
          </a:ln>
        </p:spPr>
        <p:txBody>
          <a:bodyPr anchorCtr="0" anchor="t" bIns="38100" lIns="101600" spcFirstLastPara="1" rIns="76200" wrap="square" tIns="38100">
            <a:noAutofit/>
          </a:bodyPr>
          <a:lstStyle>
            <a:lvl1pPr lvl="0" marR="0" rtl="0" algn="l">
              <a:lnSpc>
                <a:spcPct val="100000"/>
              </a:lnSpc>
              <a:spcBef>
                <a:spcPts val="0"/>
              </a:spcBef>
              <a:spcAft>
                <a:spcPts val="0"/>
              </a:spcAft>
              <a:buClr>
                <a:srgbClr val="434343"/>
              </a:buClr>
              <a:buSzPts val="2400"/>
              <a:buFont typeface="Arial"/>
              <a:buNone/>
              <a:defRPr b="1" i="0" sz="24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9"/>
          <p:cNvSpPr txBox="1"/>
          <p:nvPr>
            <p:ph idx="1" type="body"/>
          </p:nvPr>
        </p:nvSpPr>
        <p:spPr>
          <a:xfrm>
            <a:off x="669882" y="952508"/>
            <a:ext cx="10852237" cy="5388907"/>
          </a:xfrm>
          <a:prstGeom prst="rect">
            <a:avLst/>
          </a:prstGeom>
          <a:noFill/>
          <a:ln>
            <a:noFill/>
          </a:ln>
        </p:spPr>
        <p:txBody>
          <a:bodyPr anchorCtr="0" anchor="t" bIns="0" lIns="101600" spcFirstLastPara="1" rIns="82550" wrap="square" tIns="0">
            <a:normAutofit/>
          </a:bodyPr>
          <a:lstStyle>
            <a:lvl1pPr indent="-330200" lvl="0" marL="457200" marR="0" rtl="0" algn="l">
              <a:lnSpc>
                <a:spcPct val="130000"/>
              </a:lnSpc>
              <a:spcBef>
                <a:spcPts val="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1pPr>
            <a:lvl2pPr indent="-330200" lvl="1" marL="914400" marR="0" rtl="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2pPr>
            <a:lvl3pPr indent="-330200" lvl="2" marL="1371600" marR="0" rtl="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3pPr>
            <a:lvl4pPr indent="-330200" lvl="3" marL="1828800" marR="0" rtl="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4pPr>
            <a:lvl5pPr indent="-330200" lvl="4" marL="2286000" marR="0" rtl="0" algn="l">
              <a:lnSpc>
                <a:spcPct val="130000"/>
              </a:lnSpc>
              <a:spcBef>
                <a:spcPts val="1000"/>
              </a:spcBef>
              <a:spcAft>
                <a:spcPts val="0"/>
              </a:spcAft>
              <a:buClr>
                <a:srgbClr val="434343"/>
              </a:buClr>
              <a:buSzPts val="1600"/>
              <a:buFont typeface="Arial"/>
              <a:buChar char="•"/>
              <a:defRPr b="0" i="0" sz="1600" u="none" cap="none" strike="noStrike">
                <a:solidFill>
                  <a:srgbClr val="434343"/>
                </a:solidFill>
                <a:latin typeface="Arial"/>
                <a:ea typeface="Arial"/>
                <a:cs typeface="Arial"/>
                <a:sym typeface="Arial"/>
              </a:defRPr>
            </a:lvl5pPr>
            <a:lvl6pPr indent="-342900" lvl="5" marL="2743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59"/>
          <p:cNvSpPr txBox="1"/>
          <p:nvPr>
            <p:ph idx="10" type="dt"/>
          </p:nvPr>
        </p:nvSpPr>
        <p:spPr>
          <a:xfrm>
            <a:off x="879742" y="6349833"/>
            <a:ext cx="2700000" cy="3168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59"/>
          <p:cNvSpPr txBox="1"/>
          <p:nvPr>
            <p:ph idx="11" type="ftr"/>
          </p:nvPr>
        </p:nvSpPr>
        <p:spPr>
          <a:xfrm>
            <a:off x="4116000" y="6349833"/>
            <a:ext cx="3960000" cy="3168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59"/>
          <p:cNvSpPr txBox="1"/>
          <p:nvPr>
            <p:ph idx="12" type="sldNum"/>
          </p:nvPr>
        </p:nvSpPr>
        <p:spPr>
          <a:xfrm>
            <a:off x="8610600" y="6349833"/>
            <a:ext cx="2700000" cy="3168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3" name="Shape 233"/>
        <p:cNvGrpSpPr/>
        <p:nvPr/>
      </p:nvGrpSpPr>
      <p:grpSpPr>
        <a:xfrm>
          <a:off x="0" y="0"/>
          <a:ext cx="0" cy="0"/>
          <a:chOff x="0" y="0"/>
          <a:chExt cx="0" cy="0"/>
        </a:xfrm>
      </p:grpSpPr>
      <p:sp>
        <p:nvSpPr>
          <p:cNvPr id="234" name="Google Shape;234;p6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235" name="Google Shape;235;p6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236" name="Google Shape;236;p6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vlozg/houseprice_predict/blob/main/Slide.pdf" TargetMode="External"/><Relationship Id="rId4" Type="http://schemas.openxmlformats.org/officeDocument/2006/relationships/hyperlink" Target="https://drive.google.com/drive/folders/1lEUKZzC--50wxJ1sMOYA68ppuQ7wiWkD?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app.powerbi.com/groups/me/reports/4475b76d-c8c4-45b3-9d20-4355f5ebaaee/ReportSectioncb01f50ab024bdd2e009?ctid=40127cd4-45f3-49a3-b05d-315a43a9f033" TargetMode="External"/><Relationship Id="rId4" Type="http://schemas.openxmlformats.org/officeDocument/2006/relationships/image" Target="../media/image19.png"/><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0.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3.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
          <p:cNvSpPr txBox="1"/>
          <p:nvPr>
            <p:ph type="ctrTitle"/>
          </p:nvPr>
        </p:nvSpPr>
        <p:spPr>
          <a:xfrm>
            <a:off x="-1" y="2138425"/>
            <a:ext cx="8966400" cy="1211400"/>
          </a:xfrm>
          <a:prstGeom prst="rect">
            <a:avLst/>
          </a:prstGeom>
          <a:noFill/>
          <a:ln>
            <a:noFill/>
          </a:ln>
        </p:spPr>
        <p:txBody>
          <a:bodyPr anchorCtr="0" anchor="b" bIns="0" lIns="90000" spcFirstLastPara="1" rIns="90000" wrap="square" tIns="46800">
            <a:noAutofit/>
          </a:bodyPr>
          <a:lstStyle/>
          <a:p>
            <a:pPr indent="0" lvl="0" marL="0" rtl="0" algn="ctr">
              <a:lnSpc>
                <a:spcPct val="100000"/>
              </a:lnSpc>
              <a:spcBef>
                <a:spcPts val="0"/>
              </a:spcBef>
              <a:spcAft>
                <a:spcPts val="0"/>
              </a:spcAft>
              <a:buClr>
                <a:srgbClr val="434343"/>
              </a:buClr>
              <a:buSzPts val="4860"/>
              <a:buFont typeface="Arial"/>
              <a:buNone/>
            </a:pPr>
            <a:r>
              <a:rPr lang="en-US" sz="4560"/>
              <a:t>Ứng dụng</a:t>
            </a:r>
            <a:endParaRPr sz="4560"/>
          </a:p>
          <a:p>
            <a:pPr indent="0" lvl="0" marL="0" rtl="0" algn="ctr">
              <a:lnSpc>
                <a:spcPct val="100000"/>
              </a:lnSpc>
              <a:spcBef>
                <a:spcPts val="0"/>
              </a:spcBef>
              <a:spcAft>
                <a:spcPts val="0"/>
              </a:spcAft>
              <a:buClr>
                <a:srgbClr val="434343"/>
              </a:buClr>
              <a:buSzPts val="4860"/>
              <a:buFont typeface="Arial"/>
              <a:buNone/>
            </a:pPr>
            <a:r>
              <a:rPr lang="en-US" sz="4560"/>
              <a:t>phân tích dữ liệu thông minh</a:t>
            </a:r>
            <a:endParaRPr sz="5640"/>
          </a:p>
        </p:txBody>
      </p:sp>
      <p:sp>
        <p:nvSpPr>
          <p:cNvPr id="283" name="Google Shape;283;p1"/>
          <p:cNvSpPr txBox="1"/>
          <p:nvPr>
            <p:ph idx="1" type="subTitle"/>
          </p:nvPr>
        </p:nvSpPr>
        <p:spPr>
          <a:xfrm>
            <a:off x="1771450" y="3728325"/>
            <a:ext cx="2519100" cy="583800"/>
          </a:xfrm>
          <a:prstGeom prst="rect">
            <a:avLst/>
          </a:prstGeom>
          <a:noFill/>
          <a:ln>
            <a:noFill/>
          </a:ln>
        </p:spPr>
        <p:txBody>
          <a:bodyPr anchorCtr="0" anchor="t" bIns="46800" lIns="90000" spcFirstLastPara="1" rIns="90000" wrap="square" tIns="0">
            <a:noAutofit/>
          </a:bodyPr>
          <a:lstStyle/>
          <a:p>
            <a:pPr indent="0" lvl="0" marL="0" rtl="0" algn="l">
              <a:lnSpc>
                <a:spcPct val="100000"/>
              </a:lnSpc>
              <a:spcBef>
                <a:spcPts val="0"/>
              </a:spcBef>
              <a:spcAft>
                <a:spcPts val="0"/>
              </a:spcAft>
              <a:buSzPts val="1018"/>
              <a:buNone/>
            </a:pPr>
            <a:r>
              <a:rPr lang="en-US" sz="1595">
                <a:solidFill>
                  <a:srgbClr val="000000"/>
                </a:solidFill>
                <a:latin typeface="Times New Roman"/>
                <a:ea typeface="Times New Roman"/>
                <a:cs typeface="Times New Roman"/>
                <a:sym typeface="Times New Roman"/>
              </a:rPr>
              <a:t>Giáo viên hướng dẫn:</a:t>
            </a:r>
            <a:endParaRPr sz="1595">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1018"/>
              <a:buNone/>
            </a:pPr>
            <a:r>
              <a:rPr lang="en-US" sz="1595">
                <a:solidFill>
                  <a:srgbClr val="000000"/>
                </a:solidFill>
                <a:latin typeface="Times New Roman"/>
                <a:ea typeface="Times New Roman"/>
                <a:cs typeface="Times New Roman"/>
                <a:sym typeface="Times New Roman"/>
              </a:rPr>
              <a:t>Nguyễn Tiến Huy</a:t>
            </a:r>
            <a:endParaRPr sz="2520"/>
          </a:p>
        </p:txBody>
      </p:sp>
      <p:sp>
        <p:nvSpPr>
          <p:cNvPr id="284" name="Google Shape;284;p1"/>
          <p:cNvSpPr txBox="1"/>
          <p:nvPr>
            <p:ph idx="1" type="subTitle"/>
          </p:nvPr>
        </p:nvSpPr>
        <p:spPr>
          <a:xfrm>
            <a:off x="5245200" y="3728325"/>
            <a:ext cx="3916200" cy="2286900"/>
          </a:xfrm>
          <a:prstGeom prst="rect">
            <a:avLst/>
          </a:prstGeom>
          <a:noFill/>
          <a:ln>
            <a:noFill/>
          </a:ln>
        </p:spPr>
        <p:txBody>
          <a:bodyPr anchorCtr="0" anchor="t" bIns="46800" lIns="90000" spcFirstLastPara="1" rIns="90000" wrap="square" tIns="0">
            <a:noAutofit/>
          </a:bodyPr>
          <a:lstStyle/>
          <a:p>
            <a:pPr indent="-473075" lvl="0" marL="473075" rtl="0" algn="l">
              <a:lnSpc>
                <a:spcPct val="100000"/>
              </a:lnSpc>
              <a:spcBef>
                <a:spcPts val="0"/>
              </a:spcBef>
              <a:spcAft>
                <a:spcPts val="0"/>
              </a:spcAft>
              <a:buSzPts val="2400"/>
              <a:buNone/>
            </a:pPr>
            <a:r>
              <a:rPr lang="en-US" sz="1800">
                <a:solidFill>
                  <a:srgbClr val="000000"/>
                </a:solidFill>
                <a:latin typeface="Times New Roman"/>
                <a:ea typeface="Times New Roman"/>
                <a:cs typeface="Times New Roman"/>
                <a:sym typeface="Times New Roman"/>
              </a:rPr>
              <a:t>Nhóm K18:</a:t>
            </a:r>
            <a:endParaRPr sz="1800">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2400"/>
              <a:buNone/>
            </a:pPr>
            <a:r>
              <a:rPr lang="en-US" sz="1800">
                <a:solidFill>
                  <a:srgbClr val="000000"/>
                </a:solidFill>
                <a:latin typeface="Times New Roman"/>
                <a:ea typeface="Times New Roman"/>
                <a:cs typeface="Times New Roman"/>
                <a:sym typeface="Times New Roman"/>
              </a:rPr>
              <a:t>18120203 - Vũ Đăng Hoàng Long</a:t>
            </a:r>
            <a:endParaRPr sz="1800">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2400"/>
              <a:buNone/>
            </a:pPr>
            <a:r>
              <a:rPr lang="en-US" sz="1800">
                <a:solidFill>
                  <a:srgbClr val="000000"/>
                </a:solidFill>
                <a:latin typeface="Times New Roman"/>
                <a:ea typeface="Times New Roman"/>
                <a:cs typeface="Times New Roman"/>
                <a:sym typeface="Times New Roman"/>
              </a:rPr>
              <a:t>18120212 - Huỳnh Long Nam</a:t>
            </a:r>
            <a:endParaRPr sz="1800">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2400"/>
              <a:buNone/>
            </a:pPr>
            <a:r>
              <a:rPr lang="en-US" sz="1800">
                <a:solidFill>
                  <a:srgbClr val="000000"/>
                </a:solidFill>
                <a:latin typeface="Times New Roman"/>
                <a:ea typeface="Times New Roman"/>
                <a:cs typeface="Times New Roman"/>
                <a:sym typeface="Times New Roman"/>
              </a:rPr>
              <a:t>18120249 - Hồ Minh Trí</a:t>
            </a:r>
            <a:endParaRPr sz="1800">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2400"/>
              <a:buNone/>
            </a:pPr>
            <a:r>
              <a:rPr lang="en-US" sz="1800">
                <a:solidFill>
                  <a:srgbClr val="000000"/>
                </a:solidFill>
                <a:latin typeface="Times New Roman"/>
                <a:ea typeface="Times New Roman"/>
                <a:cs typeface="Times New Roman"/>
                <a:sym typeface="Times New Roman"/>
              </a:rPr>
              <a:t>18120462 - Nguyễn Thị Mận</a:t>
            </a:r>
            <a:endParaRPr sz="1800">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2400"/>
              <a:buNone/>
            </a:pPr>
            <a:r>
              <a:rPr lang="en-US" sz="1800">
                <a:solidFill>
                  <a:srgbClr val="000000"/>
                </a:solidFill>
                <a:latin typeface="Times New Roman"/>
                <a:ea typeface="Times New Roman"/>
                <a:cs typeface="Times New Roman"/>
                <a:sym typeface="Times New Roman"/>
              </a:rPr>
              <a:t>18120505 - Đào Quốc Phong</a:t>
            </a:r>
            <a:endParaRPr sz="1800">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2400"/>
              <a:buNone/>
            </a:pPr>
            <a:r>
              <a:rPr lang="en-US" sz="1800">
                <a:solidFill>
                  <a:srgbClr val="000000"/>
                </a:solidFill>
                <a:latin typeface="Times New Roman"/>
                <a:ea typeface="Times New Roman"/>
                <a:cs typeface="Times New Roman"/>
                <a:sym typeface="Times New Roman"/>
              </a:rPr>
              <a:t>18120544 - Trương Minh Tài</a:t>
            </a:r>
            <a:endParaRPr sz="1800">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2400"/>
              <a:buNone/>
            </a:pPr>
            <a:r>
              <a:rPr lang="en-US" sz="1800">
                <a:solidFill>
                  <a:srgbClr val="000000"/>
                </a:solidFill>
                <a:latin typeface="Times New Roman"/>
                <a:ea typeface="Times New Roman"/>
                <a:cs typeface="Times New Roman"/>
                <a:sym typeface="Times New Roman"/>
              </a:rPr>
              <a:t>18120579 - Đặng Minh Thọ</a:t>
            </a:r>
            <a:endParaRPr sz="1800">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2400"/>
              <a:buNone/>
            </a:pPr>
            <a:r>
              <a:t/>
            </a:r>
            <a:endParaRPr sz="1800">
              <a:solidFill>
                <a:srgbClr val="000000"/>
              </a:solidFill>
              <a:latin typeface="Times New Roman"/>
              <a:ea typeface="Times New Roman"/>
              <a:cs typeface="Times New Roman"/>
              <a:sym typeface="Times New Roman"/>
            </a:endParaRPr>
          </a:p>
          <a:p>
            <a:pPr indent="-473075" lvl="0" marL="473075" rtl="0" algn="l">
              <a:lnSpc>
                <a:spcPct val="100000"/>
              </a:lnSpc>
              <a:spcBef>
                <a:spcPts val="0"/>
              </a:spcBef>
              <a:spcAft>
                <a:spcPts val="0"/>
              </a:spcAft>
              <a:buSzPts val="1018"/>
              <a:buNone/>
            </a:pPr>
            <a:r>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0"/>
          <p:cNvSpPr txBox="1"/>
          <p:nvPr/>
        </p:nvSpPr>
        <p:spPr>
          <a:xfrm>
            <a:off x="2910205" y="1687830"/>
            <a:ext cx="4510500" cy="31548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9900"/>
              <a:buFont typeface="Arial"/>
              <a:buNone/>
            </a:pPr>
            <a:r>
              <a:rPr b="0" i="1" lang="en-US" sz="19900" u="none" cap="none" strike="noStrike">
                <a:solidFill>
                  <a:srgbClr val="F7FBFB"/>
                </a:solidFill>
                <a:latin typeface="Arial"/>
                <a:ea typeface="Arial"/>
                <a:cs typeface="Arial"/>
                <a:sym typeface="Arial"/>
              </a:rPr>
              <a:t>02</a:t>
            </a:r>
            <a:endParaRPr b="0" i="1" sz="19900" u="none" cap="none" strike="noStrike">
              <a:solidFill>
                <a:srgbClr val="F7FBFB"/>
              </a:solidFill>
              <a:latin typeface="Arial"/>
              <a:ea typeface="Arial"/>
              <a:cs typeface="Arial"/>
              <a:sym typeface="Arial"/>
            </a:endParaRPr>
          </a:p>
        </p:txBody>
      </p:sp>
      <p:sp>
        <p:nvSpPr>
          <p:cNvPr id="373" name="Google Shape;373;p10"/>
          <p:cNvSpPr txBox="1"/>
          <p:nvPr/>
        </p:nvSpPr>
        <p:spPr>
          <a:xfrm>
            <a:off x="3702436" y="2574092"/>
            <a:ext cx="1485600" cy="1446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8800"/>
              <a:buFont typeface="Arial"/>
              <a:buNone/>
            </a:pPr>
            <a:r>
              <a:rPr b="0" i="0" lang="en-US" sz="8800" u="none" cap="none" strike="noStrike">
                <a:solidFill>
                  <a:srgbClr val="434343"/>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374" name="Google Shape;374;p10"/>
          <p:cNvSpPr txBox="1"/>
          <p:nvPr>
            <p:ph type="title"/>
          </p:nvPr>
        </p:nvSpPr>
        <p:spPr>
          <a:xfrm>
            <a:off x="5188025" y="3208003"/>
            <a:ext cx="5053200" cy="676200"/>
          </a:xfrm>
          <a:prstGeom prst="rect">
            <a:avLst/>
          </a:prstGeom>
          <a:noFill/>
          <a:ln>
            <a:noFill/>
          </a:ln>
        </p:spPr>
        <p:txBody>
          <a:bodyPr anchorCtr="0" anchor="b" bIns="0" lIns="90000" spcFirstLastPara="1" rIns="90000" wrap="square" tIns="46800">
            <a:normAutofit fontScale="90000"/>
          </a:bodyPr>
          <a:lstStyle/>
          <a:p>
            <a:pPr indent="0" lvl="0" marL="0" rtl="0" algn="l">
              <a:lnSpc>
                <a:spcPct val="100000"/>
              </a:lnSpc>
              <a:spcBef>
                <a:spcPts val="0"/>
              </a:spcBef>
              <a:spcAft>
                <a:spcPts val="0"/>
              </a:spcAft>
              <a:buSzPct val="111111"/>
              <a:buNone/>
            </a:pPr>
            <a:r>
              <a:rPr lang="en-US"/>
              <a:t>Quy trình thu thập và lưu trữ dữ liệu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1"/>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Dữ liệu Foody</a:t>
            </a:r>
            <a:endParaRPr/>
          </a:p>
        </p:txBody>
      </p:sp>
      <p:sp>
        <p:nvSpPr>
          <p:cNvPr id="380" name="Google Shape;380;p11"/>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342900" lvl="0" marL="457200" rtl="0" algn="just">
              <a:lnSpc>
                <a:spcPct val="115000"/>
              </a:lnSpc>
              <a:spcBef>
                <a:spcPts val="0"/>
              </a:spcBef>
              <a:spcAft>
                <a:spcPts val="0"/>
              </a:spcAft>
              <a:buClr>
                <a:srgbClr val="000000"/>
              </a:buClr>
              <a:buSzPts val="1800"/>
              <a:buChar char="-"/>
            </a:pPr>
            <a:r>
              <a:rPr lang="en-US" sz="1800">
                <a:solidFill>
                  <a:srgbClr val="000000"/>
                </a:solidFill>
              </a:rPr>
              <a:t>Thu thập bằng Selenium kết hợp với API, lấy ra các tham số từ Inspect → Network của trang web và thực hiện lệnh requests.get() với các tham số đã có để lấy dữ liệu.</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lang="en-US" sz="1800">
                <a:solidFill>
                  <a:srgbClr val="000000"/>
                </a:solidFill>
              </a:rPr>
              <a:t>Chuyển dữ liệu về dạng json để lấy ra URL từ các Item và lọc bỏ URL giống nhau. </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lang="en-US" sz="1800">
                <a:solidFill>
                  <a:srgbClr val="000000"/>
                </a:solidFill>
              </a:rPr>
              <a:t>Với URL thu thập được, tiến hành dùng BeautifulSoup để thu thập các ‘soup’ của URL và sau đó thực hiện lấy các thông tin của trang web từ các ‘soup’, chuyển dữ liệu sang dataframe và lọc bỏ dòng dữ liệu giống nhau.</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lang="en-US" sz="1800">
                <a:solidFill>
                  <a:srgbClr val="000000"/>
                </a:solidFill>
              </a:rPr>
              <a:t>Dữ liệu bao gồm 101.401 dòng và 33 cột. Giá trị ‘TP. Thủ Đức’ của cột ‘district_address’ đã được xử lý để thay đổi sang các giá trị ‘Quận 2’, ‘Quận 9’, ‘Quận Thủ Đức’ và cột ‘district_id’ đã được xử lý để đồng bộ với cột ‘district_address’.</a:t>
            </a:r>
            <a:endParaRPr sz="1800">
              <a:solidFill>
                <a:srgbClr val="000000"/>
              </a:solidFill>
            </a:endParaRPr>
          </a:p>
          <a:p>
            <a:pPr indent="0" lvl="0" marL="0" rtl="0" algn="l">
              <a:lnSpc>
                <a:spcPct val="130000"/>
              </a:lnSpc>
              <a:spcBef>
                <a:spcPts val="1200"/>
              </a:spcBef>
              <a:spcAft>
                <a:spcPts val="0"/>
              </a:spcAft>
              <a:buSzPts val="1600"/>
              <a:buNone/>
            </a:pPr>
            <a:r>
              <a:t/>
            </a:r>
            <a:endParaRPr sz="1717"/>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2"/>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Khó khăn thu thập dữ liệu Foody</a:t>
            </a:r>
            <a:endParaRPr/>
          </a:p>
        </p:txBody>
      </p:sp>
      <p:sp>
        <p:nvSpPr>
          <p:cNvPr id="386" name="Google Shape;386;p12"/>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0" lvl="0" marL="0" rtl="0" algn="l">
              <a:lnSpc>
                <a:spcPct val="115000"/>
              </a:lnSpc>
              <a:spcBef>
                <a:spcPts val="0"/>
              </a:spcBef>
              <a:spcAft>
                <a:spcPts val="0"/>
              </a:spcAft>
              <a:buSzPts val="1600"/>
              <a:buNone/>
            </a:pPr>
            <a:r>
              <a:rPr lang="en-US" sz="1800">
                <a:solidFill>
                  <a:srgbClr val="000000"/>
                </a:solidFill>
              </a:rPr>
              <a:t>Khó khăn: Mất nhiều thời gian tìm hiểu cách thu thập do thực hiện bằng phương pháp API để lấy ra URL và BeautifulSoup để truy cập các dữ liệu nhìn thấy được và dữ liệu ẩn trên trang web. Ngoài ra, nhóm còn gặp sự cố không mong muốn như: thời gian thu thập chậm, dễ bị crash trên google colab; thu thập URL cho việc khám phá dữ liệu không đạt được như kỳ vọng…</a:t>
            </a:r>
            <a:endParaRPr sz="1800">
              <a:solidFill>
                <a:srgbClr val="000000"/>
              </a:solidFill>
            </a:endParaRPr>
          </a:p>
          <a:p>
            <a:pPr indent="0" lvl="0" marL="0" rtl="0" algn="l">
              <a:lnSpc>
                <a:spcPct val="115000"/>
              </a:lnSpc>
              <a:spcBef>
                <a:spcPts val="1200"/>
              </a:spcBef>
              <a:spcAft>
                <a:spcPts val="0"/>
              </a:spcAft>
              <a:buSzPts val="1600"/>
              <a:buNone/>
            </a:pPr>
            <a:r>
              <a:rPr lang="en-US" sz="1800">
                <a:solidFill>
                  <a:srgbClr val="000000"/>
                </a:solidFill>
              </a:rPr>
              <a:t>→ Nhóm chia người ra thu thập dữ liệu từng phần và sau đó thực hiện quá trình tổng hợp dữ liệu cuối cùng và kiểm tra dữ liệu đến khi hoàn chỉnh.</a:t>
            </a:r>
            <a:endParaRPr sz="1800">
              <a:solidFill>
                <a:srgbClr val="000000"/>
              </a:solidFill>
            </a:endParaRPr>
          </a:p>
          <a:p>
            <a:pPr indent="0" lvl="0" marL="0" rtl="0" algn="l">
              <a:lnSpc>
                <a:spcPct val="130000"/>
              </a:lnSpc>
              <a:spcBef>
                <a:spcPts val="1200"/>
              </a:spcBef>
              <a:spcAft>
                <a:spcPts val="0"/>
              </a:spcAft>
              <a:buSzPts val="1600"/>
              <a:buNone/>
            </a:pPr>
            <a:r>
              <a:t/>
            </a:r>
            <a:endParaRPr sz="18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3"/>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Hình ảnh dữ liệu Foody</a:t>
            </a:r>
            <a:endParaRPr/>
          </a:p>
        </p:txBody>
      </p:sp>
      <p:pic>
        <p:nvPicPr>
          <p:cNvPr id="392" name="Google Shape;392;p13"/>
          <p:cNvPicPr preferRelativeResize="0"/>
          <p:nvPr/>
        </p:nvPicPr>
        <p:blipFill rotWithShape="1">
          <a:blip r:embed="rId3">
            <a:alphaModFix/>
          </a:blip>
          <a:srcRect b="0" l="0" r="0" t="0"/>
          <a:stretch/>
        </p:blipFill>
        <p:spPr>
          <a:xfrm>
            <a:off x="1342100" y="2199025"/>
            <a:ext cx="9042500" cy="3891200"/>
          </a:xfrm>
          <a:prstGeom prst="rect">
            <a:avLst/>
          </a:prstGeom>
          <a:noFill/>
          <a:ln>
            <a:noFill/>
          </a:ln>
        </p:spPr>
      </p:pic>
      <p:sp>
        <p:nvSpPr>
          <p:cNvPr id="393" name="Google Shape;393;p13"/>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1000"/>
              </a:spcAft>
              <a:buSzPts val="16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4"/>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Dữ liệu Shopee Food</a:t>
            </a:r>
            <a:endParaRPr/>
          </a:p>
        </p:txBody>
      </p:sp>
      <p:sp>
        <p:nvSpPr>
          <p:cNvPr id="399" name="Google Shape;399;p14"/>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342900" lvl="0" marL="457200" rtl="0" algn="l">
              <a:lnSpc>
                <a:spcPct val="115000"/>
              </a:lnSpc>
              <a:spcBef>
                <a:spcPts val="0"/>
              </a:spcBef>
              <a:spcAft>
                <a:spcPts val="0"/>
              </a:spcAft>
              <a:buClr>
                <a:srgbClr val="595959"/>
              </a:buClr>
              <a:buSzPts val="1800"/>
              <a:buChar char="-"/>
            </a:pPr>
            <a:r>
              <a:rPr lang="en-US" sz="1800">
                <a:solidFill>
                  <a:srgbClr val="595959"/>
                </a:solidFill>
              </a:rPr>
              <a:t>Dữ liệu được thu thập bằng cách bắt API của Shopee Food App (sử dụng máy ảo android để tiến hành).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Với mỗi phần dữ liệu muốn thu thập, ta có thể bắt được những API chuyên biệt thông qua cách này.</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US" sz="1800">
                <a:solidFill>
                  <a:srgbClr val="595959"/>
                </a:solidFill>
              </a:rPr>
              <a:t>Sau khi đã inspect được các API và revert token cần thiết, ta sẽ tiến hành cào dữ liệu về quán ăn cũng như món ăn.</a:t>
            </a:r>
            <a:endParaRPr sz="1800">
              <a:solidFill>
                <a:srgbClr val="595959"/>
              </a:solidFill>
            </a:endParaRPr>
          </a:p>
          <a:p>
            <a:pPr indent="0" lvl="0" marL="0" rtl="0" algn="l">
              <a:lnSpc>
                <a:spcPct val="115000"/>
              </a:lnSpc>
              <a:spcBef>
                <a:spcPts val="1200"/>
              </a:spcBef>
              <a:spcAft>
                <a:spcPts val="0"/>
              </a:spcAft>
              <a:buSzPts val="1600"/>
              <a:buNone/>
            </a:pPr>
            <a:r>
              <a:t/>
            </a:r>
            <a:endParaRPr sz="1800">
              <a:solidFill>
                <a:srgbClr val="595959"/>
              </a:solidFill>
            </a:endParaRPr>
          </a:p>
          <a:p>
            <a:pPr indent="0" lvl="0" marL="0" rtl="0" algn="l">
              <a:lnSpc>
                <a:spcPct val="130000"/>
              </a:lnSpc>
              <a:spcBef>
                <a:spcPts val="1200"/>
              </a:spcBef>
              <a:spcAft>
                <a:spcPts val="0"/>
              </a:spcAft>
              <a:buSzPts val="1600"/>
              <a:buNone/>
            </a:pPr>
            <a:r>
              <a:t/>
            </a:r>
            <a:endParaRPr sz="18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5"/>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Dữ liệu Shopee Food</a:t>
            </a:r>
            <a:endParaRPr/>
          </a:p>
        </p:txBody>
      </p:sp>
      <p:sp>
        <p:nvSpPr>
          <p:cNvPr id="405" name="Google Shape;405;p15"/>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0" lvl="0" marL="0" rtl="0" algn="l">
              <a:lnSpc>
                <a:spcPct val="115000"/>
              </a:lnSpc>
              <a:spcBef>
                <a:spcPts val="0"/>
              </a:spcBef>
              <a:spcAft>
                <a:spcPts val="0"/>
              </a:spcAft>
              <a:buSzPts val="1600"/>
              <a:buNone/>
            </a:pPr>
            <a:r>
              <a:rPr lang="en-US" sz="1800">
                <a:solidFill>
                  <a:srgbClr val="595959"/>
                </a:solidFill>
              </a:rPr>
              <a:t>Quá trình cào dữ liệu Shopee Food chia làm 3 giai đoạn:</a:t>
            </a:r>
            <a:endParaRPr sz="1800">
              <a:solidFill>
                <a:srgbClr val="595959"/>
              </a:solidFill>
            </a:endParaRPr>
          </a:p>
          <a:p>
            <a:pPr indent="-342900" lvl="0" marL="914400" rtl="0" algn="l">
              <a:lnSpc>
                <a:spcPct val="200000"/>
              </a:lnSpc>
              <a:spcBef>
                <a:spcPts val="1200"/>
              </a:spcBef>
              <a:spcAft>
                <a:spcPts val="0"/>
              </a:spcAft>
              <a:buClr>
                <a:srgbClr val="595959"/>
              </a:buClr>
              <a:buSzPts val="1800"/>
              <a:buAutoNum type="arabicPeriod"/>
            </a:pPr>
            <a:r>
              <a:rPr lang="en-US" sz="1800">
                <a:solidFill>
                  <a:srgbClr val="595959"/>
                </a:solidFill>
              </a:rPr>
              <a:t>Quét toàn thành phố HCM để tìm tất cả các quán.</a:t>
            </a:r>
            <a:endParaRPr sz="1800">
              <a:solidFill>
                <a:srgbClr val="595959"/>
              </a:solidFill>
            </a:endParaRPr>
          </a:p>
          <a:p>
            <a:pPr indent="-342900" lvl="0" marL="914400" rtl="0" algn="l">
              <a:lnSpc>
                <a:spcPct val="200000"/>
              </a:lnSpc>
              <a:spcBef>
                <a:spcPts val="0"/>
              </a:spcBef>
              <a:spcAft>
                <a:spcPts val="0"/>
              </a:spcAft>
              <a:buClr>
                <a:srgbClr val="595959"/>
              </a:buClr>
              <a:buSzPts val="1800"/>
              <a:buAutoNum type="arabicPeriod"/>
            </a:pPr>
            <a:r>
              <a:rPr lang="en-US" sz="1800">
                <a:solidFill>
                  <a:srgbClr val="595959"/>
                </a:solidFill>
              </a:rPr>
              <a:t>Cào thông tin chi tiết</a:t>
            </a:r>
            <a:endParaRPr sz="1800">
              <a:solidFill>
                <a:srgbClr val="595959"/>
              </a:solidFill>
            </a:endParaRPr>
          </a:p>
          <a:p>
            <a:pPr indent="-342900" lvl="0" marL="914400" rtl="0" algn="l">
              <a:lnSpc>
                <a:spcPct val="200000"/>
              </a:lnSpc>
              <a:spcBef>
                <a:spcPts val="0"/>
              </a:spcBef>
              <a:spcAft>
                <a:spcPts val="0"/>
              </a:spcAft>
              <a:buClr>
                <a:srgbClr val="595959"/>
              </a:buClr>
              <a:buSzPts val="1800"/>
              <a:buAutoNum type="arabicPeriod"/>
            </a:pPr>
            <a:r>
              <a:rPr lang="en-US" sz="1800">
                <a:solidFill>
                  <a:srgbClr val="595959"/>
                </a:solidFill>
              </a:rPr>
              <a:t>Tối ưu hóa quá trình cào dữ liệu.</a:t>
            </a:r>
            <a:endParaRPr sz="1800">
              <a:solidFill>
                <a:srgbClr val="595959"/>
              </a:solidFill>
            </a:endParaRPr>
          </a:p>
          <a:p>
            <a:pPr indent="0" lvl="0" marL="0" rtl="0" algn="l">
              <a:lnSpc>
                <a:spcPct val="130000"/>
              </a:lnSpc>
              <a:spcBef>
                <a:spcPts val="1200"/>
              </a:spcBef>
              <a:spcAft>
                <a:spcPts val="0"/>
              </a:spcAft>
              <a:buSzPts val="1600"/>
              <a:buNone/>
            </a:pPr>
            <a:r>
              <a:t/>
            </a:r>
            <a:endParaRPr sz="18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6"/>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Quét quán ăn	</a:t>
            </a:r>
            <a:endParaRPr/>
          </a:p>
        </p:txBody>
      </p:sp>
      <p:sp>
        <p:nvSpPr>
          <p:cNvPr id="411" name="Google Shape;411;p16"/>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406400" lvl="0" marL="609600" rtl="0" algn="l">
              <a:lnSpc>
                <a:spcPct val="100000"/>
              </a:lnSpc>
              <a:spcBef>
                <a:spcPts val="0"/>
              </a:spcBef>
              <a:spcAft>
                <a:spcPts val="0"/>
              </a:spcAft>
              <a:buSzPts val="1600"/>
              <a:buChar char="-"/>
            </a:pPr>
            <a:r>
              <a:rPr lang="en-US"/>
              <a:t>Shopee Food gợi ý 2000 quán ăn gần người dùng nhất.</a:t>
            </a:r>
            <a:endParaRPr/>
          </a:p>
          <a:p>
            <a:pPr indent="-406400" lvl="0" marL="609600" rtl="0" algn="l">
              <a:lnSpc>
                <a:spcPct val="100000"/>
              </a:lnSpc>
              <a:spcBef>
                <a:spcPts val="1000"/>
              </a:spcBef>
              <a:spcAft>
                <a:spcPts val="0"/>
              </a:spcAft>
              <a:buSzPts val="1600"/>
              <a:buChar char="-"/>
            </a:pPr>
            <a:r>
              <a:rPr lang="en-US"/>
              <a:t>Nhóm sử dụng API trên để quét toàn bộ các quán ăn, với chiến lược chia TP. HCM thành 1 lưới các ô vuông nhỏ và quét.</a:t>
            </a:r>
            <a:endParaRPr/>
          </a:p>
          <a:p>
            <a:pPr indent="0" lvl="0" marL="0" rtl="0" algn="l">
              <a:lnSpc>
                <a:spcPct val="100000"/>
              </a:lnSpc>
              <a:spcBef>
                <a:spcPts val="1000"/>
              </a:spcBef>
              <a:spcAft>
                <a:spcPts val="1000"/>
              </a:spcAft>
              <a:buSzPts val="1600"/>
              <a:buNone/>
            </a:pPr>
            <a:r>
              <a:t/>
            </a:r>
            <a:endParaRPr/>
          </a:p>
        </p:txBody>
      </p:sp>
      <p:pic>
        <p:nvPicPr>
          <p:cNvPr id="412" name="Google Shape;412;p16"/>
          <p:cNvPicPr preferRelativeResize="0"/>
          <p:nvPr/>
        </p:nvPicPr>
        <p:blipFill rotWithShape="1">
          <a:blip r:embed="rId3">
            <a:alphaModFix/>
          </a:blip>
          <a:srcRect b="0" l="0" r="0" t="0"/>
          <a:stretch/>
        </p:blipFill>
        <p:spPr>
          <a:xfrm>
            <a:off x="3707967" y="3152358"/>
            <a:ext cx="4307567" cy="325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200000"/>
              </a:lnSpc>
              <a:spcBef>
                <a:spcPts val="0"/>
              </a:spcBef>
              <a:spcAft>
                <a:spcPts val="1600"/>
              </a:spcAft>
              <a:buClr>
                <a:schemeClr val="dk1"/>
              </a:buClr>
              <a:buSzPct val="45454"/>
              <a:buFont typeface="Arial"/>
              <a:buNone/>
            </a:pPr>
            <a:r>
              <a:rPr lang="en-US" sz="3300"/>
              <a:t>Cào thông tin chi tiết quán, món ăn, </a:t>
            </a:r>
            <a:r>
              <a:rPr lang="en-US"/>
              <a:t>toppings</a:t>
            </a:r>
            <a:endParaRPr sz="3300"/>
          </a:p>
        </p:txBody>
      </p:sp>
      <p:sp>
        <p:nvSpPr>
          <p:cNvPr id="418" name="Google Shape;418;p1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200000"/>
              </a:lnSpc>
              <a:spcBef>
                <a:spcPts val="0"/>
              </a:spcBef>
              <a:spcAft>
                <a:spcPts val="1600"/>
              </a:spcAft>
              <a:buSzPts val="2400"/>
              <a:buNone/>
            </a:pPr>
            <a:r>
              <a:rPr lang="en-US"/>
              <a:t>Nhóm sử dụng 3 API để cào chi tiết quán, món ăn, topping của quán:</a:t>
            </a:r>
            <a:endParaRPr/>
          </a:p>
        </p:txBody>
      </p:sp>
      <p:pic>
        <p:nvPicPr>
          <p:cNvPr id="419" name="Google Shape;419;p17"/>
          <p:cNvPicPr preferRelativeResize="0"/>
          <p:nvPr/>
        </p:nvPicPr>
        <p:blipFill rotWithShape="1">
          <a:blip r:embed="rId3">
            <a:alphaModFix/>
          </a:blip>
          <a:srcRect b="0" l="3985" r="9909" t="0"/>
          <a:stretch/>
        </p:blipFill>
        <p:spPr>
          <a:xfrm>
            <a:off x="188875" y="2102587"/>
            <a:ext cx="3864900" cy="4447874"/>
          </a:xfrm>
          <a:prstGeom prst="rect">
            <a:avLst/>
          </a:prstGeom>
          <a:noFill/>
          <a:ln>
            <a:noFill/>
          </a:ln>
        </p:spPr>
      </p:pic>
      <p:pic>
        <p:nvPicPr>
          <p:cNvPr id="420" name="Google Shape;420;p17"/>
          <p:cNvPicPr preferRelativeResize="0"/>
          <p:nvPr/>
        </p:nvPicPr>
        <p:blipFill rotWithShape="1">
          <a:blip r:embed="rId4">
            <a:alphaModFix/>
          </a:blip>
          <a:srcRect b="0" l="0" r="28051" t="0"/>
          <a:stretch/>
        </p:blipFill>
        <p:spPr>
          <a:xfrm>
            <a:off x="4053777" y="2102600"/>
            <a:ext cx="4518726" cy="4555199"/>
          </a:xfrm>
          <a:prstGeom prst="rect">
            <a:avLst/>
          </a:prstGeom>
          <a:noFill/>
          <a:ln>
            <a:noFill/>
          </a:ln>
        </p:spPr>
      </p:pic>
      <p:pic>
        <p:nvPicPr>
          <p:cNvPr id="421" name="Google Shape;421;p17"/>
          <p:cNvPicPr preferRelativeResize="0"/>
          <p:nvPr/>
        </p:nvPicPr>
        <p:blipFill rotWithShape="1">
          <a:blip r:embed="rId5">
            <a:alphaModFix/>
          </a:blip>
          <a:srcRect b="0" l="0" r="4579" t="0"/>
          <a:stretch/>
        </p:blipFill>
        <p:spPr>
          <a:xfrm>
            <a:off x="8572499" y="2096200"/>
            <a:ext cx="3516174" cy="4460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8"/>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Tối ưu hóa quá trình cào dữ liệu</a:t>
            </a:r>
            <a:endParaRPr/>
          </a:p>
        </p:txBody>
      </p:sp>
      <p:sp>
        <p:nvSpPr>
          <p:cNvPr id="427" name="Google Shape;427;p18"/>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406400" lvl="0" marL="609600" rtl="0" algn="l">
              <a:lnSpc>
                <a:spcPct val="115000"/>
              </a:lnSpc>
              <a:spcBef>
                <a:spcPts val="0"/>
              </a:spcBef>
              <a:spcAft>
                <a:spcPts val="0"/>
              </a:spcAft>
              <a:buClr>
                <a:srgbClr val="595959"/>
              </a:buClr>
              <a:buSzPts val="1600"/>
              <a:buChar char="-"/>
            </a:pPr>
            <a:r>
              <a:rPr lang="en-US">
                <a:solidFill>
                  <a:srgbClr val="595959"/>
                </a:solidFill>
              </a:rPr>
              <a:t>Với hơn 81.000 quán, nhóm mất hơn 20h để cào thông tin chi tiết quán, món ăn, topping.</a:t>
            </a:r>
            <a:endParaRPr>
              <a:solidFill>
                <a:srgbClr val="595959"/>
              </a:solidFill>
            </a:endParaRPr>
          </a:p>
          <a:p>
            <a:pPr indent="-406400" lvl="0" marL="609600" rtl="0" algn="l">
              <a:lnSpc>
                <a:spcPct val="115000"/>
              </a:lnSpc>
              <a:spcBef>
                <a:spcPts val="1000"/>
              </a:spcBef>
              <a:spcAft>
                <a:spcPts val="0"/>
              </a:spcAft>
              <a:buClr>
                <a:srgbClr val="595959"/>
              </a:buClr>
              <a:buSzPts val="1600"/>
              <a:buChar char="-"/>
            </a:pPr>
            <a:r>
              <a:rPr lang="en-US">
                <a:solidFill>
                  <a:srgbClr val="595959"/>
                </a:solidFill>
              </a:rPr>
              <a:t>Sau khi tối ưu (đa luồng) và chỉ crawl trên 61.000 quán trong tập giao, nhóm rút ngắn quá trình này xuống còn hơn 2h.</a:t>
            </a:r>
            <a:endParaRPr>
              <a:solidFill>
                <a:srgbClr val="595959"/>
              </a:solidFill>
            </a:endParaRPr>
          </a:p>
          <a:p>
            <a:pPr indent="-406400" lvl="0" marL="609600" rtl="0" algn="just">
              <a:lnSpc>
                <a:spcPct val="115000"/>
              </a:lnSpc>
              <a:spcBef>
                <a:spcPts val="1000"/>
              </a:spcBef>
              <a:spcAft>
                <a:spcPts val="0"/>
              </a:spcAft>
              <a:buClr>
                <a:srgbClr val="595959"/>
              </a:buClr>
              <a:buSzPts val="1600"/>
              <a:buChar char="-"/>
            </a:pPr>
            <a:r>
              <a:rPr lang="en-US">
                <a:solidFill>
                  <a:srgbClr val="595959"/>
                </a:solidFill>
              </a:rPr>
              <a:t>Dữ liệu thu thập ở JSON và lưu trữ dưới dạng parquet để giảm dung lượng.</a:t>
            </a:r>
            <a:endParaRPr>
              <a:solidFill>
                <a:srgbClr val="595959"/>
              </a:solidFill>
            </a:endParaRPr>
          </a:p>
          <a:p>
            <a:pPr indent="-406400" lvl="0" marL="609600" rtl="0" algn="just">
              <a:lnSpc>
                <a:spcPct val="115000"/>
              </a:lnSpc>
              <a:spcBef>
                <a:spcPts val="1000"/>
              </a:spcBef>
              <a:spcAft>
                <a:spcPts val="0"/>
              </a:spcAft>
              <a:buClr>
                <a:srgbClr val="595959"/>
              </a:buClr>
              <a:buSzPts val="1600"/>
              <a:buChar char="-"/>
            </a:pPr>
            <a:r>
              <a:rPr lang="en-US">
                <a:solidFill>
                  <a:srgbClr val="595959"/>
                </a:solidFill>
              </a:rPr>
              <a:t>Extract chỉ 1 lượng cột cần thiết từ data và chuyển đổi sang dạng dataframe.</a:t>
            </a:r>
            <a:endParaRPr>
              <a:solidFill>
                <a:srgbClr val="595959"/>
              </a:solidFill>
            </a:endParaRPr>
          </a:p>
          <a:p>
            <a:pPr indent="0" lvl="0" marL="0" rtl="0" algn="l">
              <a:lnSpc>
                <a:spcPct val="100000"/>
              </a:lnSpc>
              <a:spcBef>
                <a:spcPts val="1000"/>
              </a:spcBef>
              <a:spcAft>
                <a:spcPts val="0"/>
              </a:spcAft>
              <a:buSzPts val="1600"/>
              <a:buNone/>
            </a:pPr>
            <a:r>
              <a:t/>
            </a:r>
            <a:endParaRPr>
              <a:solidFill>
                <a:srgbClr val="595959"/>
              </a:solidFill>
            </a:endParaRPr>
          </a:p>
          <a:p>
            <a:pPr indent="0" lvl="0" marL="0" rtl="0" algn="l">
              <a:lnSpc>
                <a:spcPct val="100000"/>
              </a:lnSpc>
              <a:spcBef>
                <a:spcPts val="1000"/>
              </a:spcBef>
              <a:spcAft>
                <a:spcPts val="1000"/>
              </a:spcAft>
              <a:buSzPts val="1600"/>
              <a:buNone/>
            </a:pPr>
            <a:r>
              <a:rPr lang="en-US">
                <a:solidFill>
                  <a:srgbClr val="595959"/>
                </a:solidFill>
              </a:rPr>
              <a:t>=&gt; Có thể cào và lưu trữ dữ liệu hàng ngày để theo dõi sự tăng trưởng.</a:t>
            </a:r>
            <a:endParaRPr>
              <a:solidFill>
                <a:srgbClr val="59595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9"/>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Khó khăn trong thu thập dữ liệu Shopee Food</a:t>
            </a:r>
            <a:endParaRPr/>
          </a:p>
        </p:txBody>
      </p:sp>
      <p:sp>
        <p:nvSpPr>
          <p:cNvPr id="434" name="Google Shape;434;p19"/>
          <p:cNvSpPr txBox="1"/>
          <p:nvPr>
            <p:ph idx="1" type="body"/>
          </p:nvPr>
        </p:nvSpPr>
        <p:spPr>
          <a:xfrm>
            <a:off x="1165225" y="2935000"/>
            <a:ext cx="9626700" cy="2804700"/>
          </a:xfrm>
          <a:prstGeom prst="rect">
            <a:avLst/>
          </a:prstGeom>
          <a:noFill/>
          <a:ln>
            <a:noFill/>
          </a:ln>
        </p:spPr>
        <p:txBody>
          <a:bodyPr anchorCtr="0" anchor="t" bIns="0" lIns="101600" spcFirstLastPara="1" rIns="82550" wrap="square" tIns="0">
            <a:normAutofit/>
          </a:bodyPr>
          <a:lstStyle/>
          <a:p>
            <a:pPr indent="-342900" lvl="0" marL="457200" rtl="0" algn="l">
              <a:lnSpc>
                <a:spcPct val="130000"/>
              </a:lnSpc>
              <a:spcBef>
                <a:spcPts val="0"/>
              </a:spcBef>
              <a:spcAft>
                <a:spcPts val="0"/>
              </a:spcAft>
              <a:buSzPts val="1800"/>
              <a:buChar char="-"/>
            </a:pPr>
            <a:r>
              <a:rPr lang="en-US" sz="1800"/>
              <a:t>Phải revert app android</a:t>
            </a:r>
            <a:endParaRPr sz="1800"/>
          </a:p>
          <a:p>
            <a:pPr indent="-342900" lvl="0" marL="457200" rtl="0" algn="l">
              <a:lnSpc>
                <a:spcPct val="130000"/>
              </a:lnSpc>
              <a:spcBef>
                <a:spcPts val="0"/>
              </a:spcBef>
              <a:spcAft>
                <a:spcPts val="0"/>
              </a:spcAft>
              <a:buSzPts val="1800"/>
              <a:buChar char="-"/>
            </a:pPr>
            <a:r>
              <a:rPr lang="en-US" sz="1800"/>
              <a:t>Phải revert các token</a:t>
            </a:r>
            <a:endParaRPr sz="1800"/>
          </a:p>
          <a:p>
            <a:pPr indent="-342900" lvl="0" marL="457200" rtl="0" algn="l">
              <a:lnSpc>
                <a:spcPct val="130000"/>
              </a:lnSpc>
              <a:spcBef>
                <a:spcPts val="0"/>
              </a:spcBef>
              <a:spcAft>
                <a:spcPts val="0"/>
              </a:spcAft>
              <a:buSzPts val="1800"/>
              <a:buChar char="-"/>
            </a:pPr>
            <a:r>
              <a:rPr lang="en-US" sz="1800"/>
              <a:t>Một số API được mã hóa rất kỹ, không thể revert được (API về rating)</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8" name="Shape 288"/>
        <p:cNvGrpSpPr/>
        <p:nvPr/>
      </p:nvGrpSpPr>
      <p:grpSpPr>
        <a:xfrm>
          <a:off x="0" y="0"/>
          <a:ext cx="0" cy="0"/>
          <a:chOff x="0" y="0"/>
          <a:chExt cx="0" cy="0"/>
        </a:xfrm>
      </p:grpSpPr>
      <p:sp>
        <p:nvSpPr>
          <p:cNvPr id="289" name="Google Shape;289;p2"/>
          <p:cNvSpPr txBox="1"/>
          <p:nvPr>
            <p:ph type="title"/>
          </p:nvPr>
        </p:nvSpPr>
        <p:spPr>
          <a:xfrm>
            <a:off x="415600" y="593367"/>
            <a:ext cx="11360700" cy="7635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Reference slide</a:t>
            </a:r>
            <a:endParaRPr/>
          </a:p>
        </p:txBody>
      </p:sp>
      <p:sp>
        <p:nvSpPr>
          <p:cNvPr id="290" name="Google Shape;290;p2"/>
          <p:cNvSpPr txBox="1"/>
          <p:nvPr>
            <p:ph idx="1" type="body"/>
          </p:nvPr>
        </p:nvSpPr>
        <p:spPr>
          <a:xfrm>
            <a:off x="415600" y="1536633"/>
            <a:ext cx="11360700" cy="45552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SzPts val="1600"/>
              <a:buNone/>
            </a:pPr>
            <a:r>
              <a:rPr lang="en-US" sz="1500" u="sng">
                <a:solidFill>
                  <a:schemeClr val="hlink"/>
                </a:solidFill>
                <a:hlinkClick r:id="rId3"/>
              </a:rPr>
              <a:t>houseprice_predict/Slide.pdf at main · vlozg/houseprice_predict (github.com)</a:t>
            </a:r>
            <a:endParaRPr/>
          </a:p>
          <a:p>
            <a:pPr indent="0" lvl="0" marL="0" rtl="0" algn="l">
              <a:lnSpc>
                <a:spcPct val="130000"/>
              </a:lnSpc>
              <a:spcBef>
                <a:spcPts val="1000"/>
              </a:spcBef>
              <a:spcAft>
                <a:spcPts val="0"/>
              </a:spcAft>
              <a:buSzPts val="1600"/>
              <a:buNone/>
            </a:pPr>
            <a:r>
              <a:rPr lang="en-US" sz="2000"/>
              <a:t>Thư mục nộp bài:</a:t>
            </a:r>
            <a:endParaRPr sz="2000"/>
          </a:p>
          <a:p>
            <a:pPr indent="0" lvl="0" marL="0" rtl="0" algn="l">
              <a:spcBef>
                <a:spcPts val="1000"/>
              </a:spcBef>
              <a:spcAft>
                <a:spcPts val="0"/>
              </a:spcAft>
              <a:buSzPts val="1600"/>
              <a:buNone/>
            </a:pPr>
            <a:r>
              <a:rPr lang="en-US" u="sng">
                <a:solidFill>
                  <a:schemeClr val="hlink"/>
                </a:solidFill>
                <a:hlinkClick r:id="rId4"/>
              </a:rPr>
              <a:t>https://drive.google.com/drive/folders/1lEUKZzC--50wxJ1sMOYA68ppuQ7wiWkD?usp=sharing</a:t>
            </a:r>
            <a:endParaRPr/>
          </a:p>
          <a:p>
            <a:pPr indent="0" lvl="0" marL="0" rtl="0" algn="l">
              <a:lnSpc>
                <a:spcPct val="130000"/>
              </a:lnSpc>
              <a:spcBef>
                <a:spcPts val="1000"/>
              </a:spcBef>
              <a:spcAft>
                <a:spcPts val="1000"/>
              </a:spcAft>
              <a:buSzPts val="16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0"/>
          <p:cNvSpPr txBox="1"/>
          <p:nvPr>
            <p:ph type="title"/>
          </p:nvPr>
        </p:nvSpPr>
        <p:spPr>
          <a:xfrm>
            <a:off x="1827850" y="1275225"/>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Tổng kết quá trình thu thập</a:t>
            </a:r>
            <a:endParaRPr/>
          </a:p>
        </p:txBody>
      </p:sp>
      <p:sp>
        <p:nvSpPr>
          <p:cNvPr id="440" name="Google Shape;440;p20"/>
          <p:cNvSpPr txBox="1"/>
          <p:nvPr>
            <p:ph idx="1" type="body"/>
          </p:nvPr>
        </p:nvSpPr>
        <p:spPr>
          <a:xfrm>
            <a:off x="1827700" y="2163600"/>
            <a:ext cx="9626700" cy="4520100"/>
          </a:xfrm>
          <a:prstGeom prst="rect">
            <a:avLst/>
          </a:prstGeom>
          <a:noFill/>
          <a:ln>
            <a:noFill/>
          </a:ln>
        </p:spPr>
        <p:txBody>
          <a:bodyPr anchorCtr="0" anchor="t" bIns="0" lIns="101600" spcFirstLastPara="1" rIns="82550" wrap="square" tIns="0">
            <a:normAutofit lnSpcReduction="10000"/>
          </a:bodyPr>
          <a:lstStyle/>
          <a:p>
            <a:pPr indent="0" lvl="0" marL="0" rtl="0" algn="l">
              <a:lnSpc>
                <a:spcPct val="130000"/>
              </a:lnSpc>
              <a:spcBef>
                <a:spcPts val="0"/>
              </a:spcBef>
              <a:spcAft>
                <a:spcPts val="0"/>
              </a:spcAft>
              <a:buSzPts val="1600"/>
              <a:buNone/>
            </a:pPr>
            <a:r>
              <a:rPr lang="en-US"/>
              <a:t>Shopee Food</a:t>
            </a:r>
            <a:endParaRPr/>
          </a:p>
          <a:p>
            <a:pPr indent="-406400" lvl="0" marL="609600" rtl="0" algn="l">
              <a:lnSpc>
                <a:spcPct val="130000"/>
              </a:lnSpc>
              <a:spcBef>
                <a:spcPts val="1000"/>
              </a:spcBef>
              <a:spcAft>
                <a:spcPts val="0"/>
              </a:spcAft>
              <a:buSzPts val="1600"/>
              <a:buChar char="-"/>
            </a:pPr>
            <a:r>
              <a:rPr lang="en-US"/>
              <a:t>81.000 quán (trên 88.000 quán)</a:t>
            </a:r>
            <a:endParaRPr/>
          </a:p>
          <a:p>
            <a:pPr indent="-406400" lvl="0" marL="609600" rtl="0" algn="l">
              <a:lnSpc>
                <a:spcPct val="130000"/>
              </a:lnSpc>
              <a:spcBef>
                <a:spcPts val="1000"/>
              </a:spcBef>
              <a:spcAft>
                <a:spcPts val="0"/>
              </a:spcAft>
              <a:buSzPts val="1600"/>
              <a:buChar char="-"/>
            </a:pPr>
            <a:r>
              <a:rPr lang="en-US"/>
              <a:t>1.800.000 món ăn</a:t>
            </a:r>
            <a:endParaRPr/>
          </a:p>
          <a:p>
            <a:pPr indent="-406400" lvl="0" marL="609600" rtl="0" algn="l">
              <a:lnSpc>
                <a:spcPct val="130000"/>
              </a:lnSpc>
              <a:spcBef>
                <a:spcPts val="1000"/>
              </a:spcBef>
              <a:spcAft>
                <a:spcPts val="0"/>
              </a:spcAft>
              <a:buSzPts val="1600"/>
              <a:buChar char="-"/>
            </a:pPr>
            <a:r>
              <a:rPr lang="en-US"/>
              <a:t>3.200.000 topping option</a:t>
            </a:r>
            <a:endParaRPr/>
          </a:p>
          <a:p>
            <a:pPr indent="0" lvl="0" marL="0" rtl="0" algn="l">
              <a:lnSpc>
                <a:spcPct val="130000"/>
              </a:lnSpc>
              <a:spcBef>
                <a:spcPts val="1000"/>
              </a:spcBef>
              <a:spcAft>
                <a:spcPts val="0"/>
              </a:spcAft>
              <a:buSzPts val="1600"/>
              <a:buNone/>
            </a:pPr>
            <a:r>
              <a:rPr lang="en-US"/>
              <a:t>Foody</a:t>
            </a:r>
            <a:endParaRPr/>
          </a:p>
          <a:p>
            <a:pPr indent="-406400" lvl="0" marL="609600" rtl="0" algn="l">
              <a:lnSpc>
                <a:spcPct val="130000"/>
              </a:lnSpc>
              <a:spcBef>
                <a:spcPts val="1000"/>
              </a:spcBef>
              <a:spcAft>
                <a:spcPts val="0"/>
              </a:spcAft>
              <a:buSzPts val="1600"/>
              <a:buChar char="-"/>
            </a:pPr>
            <a:r>
              <a:rPr lang="en-US"/>
              <a:t>101.000 quán (trên 130.000 quán)</a:t>
            </a:r>
            <a:endParaRPr/>
          </a:p>
          <a:p>
            <a:pPr indent="-406400" lvl="0" marL="609600" rtl="0" algn="l">
              <a:lnSpc>
                <a:spcPct val="130000"/>
              </a:lnSpc>
              <a:spcBef>
                <a:spcPts val="1000"/>
              </a:spcBef>
              <a:spcAft>
                <a:spcPts val="0"/>
              </a:spcAft>
              <a:buSzPts val="1600"/>
              <a:buChar char="-"/>
            </a:pPr>
            <a:r>
              <a:rPr lang="en-US"/>
              <a:t>320.000 bình luận</a:t>
            </a:r>
            <a:endParaRPr/>
          </a:p>
          <a:p>
            <a:pPr indent="0" lvl="0" marL="0" rtl="0" algn="l">
              <a:lnSpc>
                <a:spcPct val="130000"/>
              </a:lnSpc>
              <a:spcBef>
                <a:spcPts val="1000"/>
              </a:spcBef>
              <a:spcAft>
                <a:spcPts val="0"/>
              </a:spcAft>
              <a:buSzPts val="1600"/>
              <a:buNone/>
            </a:pPr>
            <a:r>
              <a:rPr lang="en-US"/>
              <a:t>Tập giao: 61.000 quán</a:t>
            </a:r>
            <a:endParaRPr/>
          </a:p>
          <a:p>
            <a:pPr indent="0" lvl="0" marL="0" rtl="0" algn="l">
              <a:lnSpc>
                <a:spcPct val="130000"/>
              </a:lnSpc>
              <a:spcBef>
                <a:spcPts val="1000"/>
              </a:spcBef>
              <a:spcAft>
                <a:spcPts val="0"/>
              </a:spcAft>
              <a:buSzPts val="1600"/>
              <a:buNone/>
            </a:pPr>
            <a:r>
              <a:rPr lang="en-US"/>
              <a:t>Chỉ có Shopee Food: 20.000 quán</a:t>
            </a:r>
            <a:endParaRPr/>
          </a:p>
          <a:p>
            <a:pPr indent="0" lvl="0" marL="0" rtl="0" algn="l">
              <a:lnSpc>
                <a:spcPct val="130000"/>
              </a:lnSpc>
              <a:spcBef>
                <a:spcPts val="1000"/>
              </a:spcBef>
              <a:spcAft>
                <a:spcPts val="0"/>
              </a:spcAft>
              <a:buSzPts val="1600"/>
              <a:buNone/>
            </a:pPr>
            <a:r>
              <a:rPr lang="en-US"/>
              <a:t>Chỉ có Foody: 40.000 quán</a:t>
            </a:r>
            <a:endParaRPr/>
          </a:p>
          <a:p>
            <a:pPr indent="0" lvl="0" marL="0" rtl="0" algn="l">
              <a:lnSpc>
                <a:spcPct val="130000"/>
              </a:lnSpc>
              <a:spcBef>
                <a:spcPts val="1000"/>
              </a:spcBef>
              <a:spcAft>
                <a:spcPts val="1000"/>
              </a:spcAft>
              <a:buSzPts val="16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1"/>
          <p:cNvSpPr txBox="1"/>
          <p:nvPr/>
        </p:nvSpPr>
        <p:spPr>
          <a:xfrm>
            <a:off x="2910205" y="1687830"/>
            <a:ext cx="4510500" cy="31548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9900"/>
              <a:buFont typeface="Arial"/>
              <a:buNone/>
            </a:pPr>
            <a:r>
              <a:rPr b="0" i="1" lang="en-US" sz="19900" u="none" cap="none" strike="noStrike">
                <a:solidFill>
                  <a:srgbClr val="F7FBFB"/>
                </a:solidFill>
                <a:latin typeface="Arial"/>
                <a:ea typeface="Arial"/>
                <a:cs typeface="Arial"/>
                <a:sym typeface="Arial"/>
              </a:rPr>
              <a:t>03</a:t>
            </a:r>
            <a:endParaRPr b="0" i="1" sz="19900" u="none" cap="none" strike="noStrike">
              <a:solidFill>
                <a:srgbClr val="F7FBFB"/>
              </a:solidFill>
              <a:latin typeface="Arial"/>
              <a:ea typeface="Arial"/>
              <a:cs typeface="Arial"/>
              <a:sym typeface="Arial"/>
            </a:endParaRPr>
          </a:p>
        </p:txBody>
      </p:sp>
      <p:sp>
        <p:nvSpPr>
          <p:cNvPr id="446" name="Google Shape;446;p21"/>
          <p:cNvSpPr txBox="1"/>
          <p:nvPr/>
        </p:nvSpPr>
        <p:spPr>
          <a:xfrm>
            <a:off x="3702436" y="2574092"/>
            <a:ext cx="1485600" cy="1446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8800"/>
              <a:buFont typeface="Arial"/>
              <a:buNone/>
            </a:pPr>
            <a:r>
              <a:rPr b="0" i="0" lang="en-US" sz="8800" u="none" cap="none" strike="noStrike">
                <a:solidFill>
                  <a:srgbClr val="434343"/>
                </a:solidFill>
                <a:latin typeface="Arial"/>
                <a:ea typeface="Arial"/>
                <a:cs typeface="Arial"/>
                <a:sym typeface="Arial"/>
              </a:rPr>
              <a:t>03</a:t>
            </a:r>
            <a:endParaRPr b="0" i="0" sz="1400" u="none" cap="none" strike="noStrike">
              <a:solidFill>
                <a:srgbClr val="000000"/>
              </a:solidFill>
              <a:latin typeface="Arial"/>
              <a:ea typeface="Arial"/>
              <a:cs typeface="Arial"/>
              <a:sym typeface="Arial"/>
            </a:endParaRPr>
          </a:p>
        </p:txBody>
      </p:sp>
      <p:sp>
        <p:nvSpPr>
          <p:cNvPr id="447" name="Google Shape;447;p21"/>
          <p:cNvSpPr txBox="1"/>
          <p:nvPr>
            <p:ph type="title"/>
          </p:nvPr>
        </p:nvSpPr>
        <p:spPr>
          <a:xfrm>
            <a:off x="5187900" y="2927053"/>
            <a:ext cx="5053200" cy="676200"/>
          </a:xfrm>
          <a:prstGeom prst="rect">
            <a:avLst/>
          </a:prstGeom>
          <a:noFill/>
          <a:ln>
            <a:noFill/>
          </a:ln>
        </p:spPr>
        <p:txBody>
          <a:bodyPr anchorCtr="0" anchor="b" bIns="0" lIns="90000" spcFirstLastPara="1" rIns="90000" wrap="square" tIns="46800">
            <a:normAutofit/>
          </a:bodyPr>
          <a:lstStyle/>
          <a:p>
            <a:pPr indent="0" lvl="0" marL="0" rtl="0" algn="l">
              <a:lnSpc>
                <a:spcPct val="100000"/>
              </a:lnSpc>
              <a:spcBef>
                <a:spcPts val="0"/>
              </a:spcBef>
              <a:spcAft>
                <a:spcPts val="0"/>
              </a:spcAft>
              <a:buSzPts val="4000"/>
              <a:buNone/>
            </a:pPr>
            <a:r>
              <a:rPr lang="en-US"/>
              <a:t>Khám phá dữ liệu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2"/>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Khám phá dữ liệu</a:t>
            </a:r>
            <a:endParaRPr/>
          </a:p>
        </p:txBody>
      </p:sp>
      <p:sp>
        <p:nvSpPr>
          <p:cNvPr id="453" name="Google Shape;453;p22"/>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SzPts val="1600"/>
              <a:buNone/>
            </a:pPr>
            <a:r>
              <a:rPr lang="en-US"/>
              <a:t>Dữ liệu được sử dụng bao gồm: </a:t>
            </a:r>
            <a:endParaRPr/>
          </a:p>
          <a:p>
            <a:pPr indent="-406400" lvl="0" marL="609600" rtl="0" algn="l">
              <a:lnSpc>
                <a:spcPct val="130000"/>
              </a:lnSpc>
              <a:spcBef>
                <a:spcPts val="1000"/>
              </a:spcBef>
              <a:spcAft>
                <a:spcPts val="0"/>
              </a:spcAft>
              <a:buSzPts val="1600"/>
              <a:buChar char="-"/>
            </a:pPr>
            <a:r>
              <a:rPr lang="en-US"/>
              <a:t>Restaurant (61581 dòng, 62 cột).</a:t>
            </a:r>
            <a:endParaRPr/>
          </a:p>
          <a:p>
            <a:pPr indent="-406400" lvl="0" marL="609600" rtl="0" algn="l">
              <a:lnSpc>
                <a:spcPct val="130000"/>
              </a:lnSpc>
              <a:spcBef>
                <a:spcPts val="1000"/>
              </a:spcBef>
              <a:spcAft>
                <a:spcPts val="0"/>
              </a:spcAft>
              <a:buSzPts val="1600"/>
              <a:buChar char="-"/>
            </a:pPr>
            <a:r>
              <a:rPr lang="en-US"/>
              <a:t>Dishes (1867755 dòng, 19 cột).</a:t>
            </a:r>
            <a:endParaRPr/>
          </a:p>
          <a:p>
            <a:pPr indent="-406400" lvl="0" marL="609600" rtl="0" algn="l">
              <a:lnSpc>
                <a:spcPct val="130000"/>
              </a:lnSpc>
              <a:spcBef>
                <a:spcPts val="1000"/>
              </a:spcBef>
              <a:spcAft>
                <a:spcPts val="0"/>
              </a:spcAft>
              <a:buSzPts val="1600"/>
              <a:buChar char="-"/>
            </a:pPr>
            <a:r>
              <a:rPr lang="en-US"/>
              <a:t>Brand (4376 dòng, 4 cột).</a:t>
            </a:r>
            <a:endParaRPr/>
          </a:p>
          <a:p>
            <a:pPr indent="-406400" lvl="0" marL="609600" rtl="0" algn="l">
              <a:lnSpc>
                <a:spcPct val="130000"/>
              </a:lnSpc>
              <a:spcBef>
                <a:spcPts val="1000"/>
              </a:spcBef>
              <a:spcAft>
                <a:spcPts val="0"/>
              </a:spcAft>
              <a:buSzPts val="1600"/>
              <a:buChar char="-"/>
            </a:pPr>
            <a:r>
              <a:rPr lang="en-US"/>
              <a:t>Audience(156984 dòng, 2 cột).</a:t>
            </a:r>
            <a:endParaRPr/>
          </a:p>
          <a:p>
            <a:pPr indent="-406400" lvl="0" marL="609600" rtl="0" algn="l">
              <a:lnSpc>
                <a:spcPct val="130000"/>
              </a:lnSpc>
              <a:spcBef>
                <a:spcPts val="1000"/>
              </a:spcBef>
              <a:spcAft>
                <a:spcPts val="0"/>
              </a:spcAft>
              <a:buSzPts val="1600"/>
              <a:buChar char="-"/>
            </a:pPr>
            <a:r>
              <a:rPr lang="en-US"/>
              <a:t>Active hours (4039623 dòng, 3 cột).</a:t>
            </a:r>
            <a:endParaRPr/>
          </a:p>
          <a:p>
            <a:pPr indent="0" lvl="0" marL="0" rtl="0" algn="l">
              <a:lnSpc>
                <a:spcPct val="130000"/>
              </a:lnSpc>
              <a:spcBef>
                <a:spcPts val="1000"/>
              </a:spcBef>
              <a:spcAft>
                <a:spcPts val="1000"/>
              </a:spcAft>
              <a:buSzPts val="1600"/>
              <a:buNone/>
            </a:pPr>
            <a:r>
              <a:rPr lang="en-US"/>
              <a:t>Ngoài ra, còn một số bảng: Cuisine, Category, Root Category, Topping.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3"/>
          <p:cNvSpPr txBox="1"/>
          <p:nvPr>
            <p:ph type="title"/>
          </p:nvPr>
        </p:nvSpPr>
        <p:spPr>
          <a:xfrm>
            <a:off x="415600" y="370667"/>
            <a:ext cx="11360700" cy="7635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Tổng quan dữ liệu bằng </a:t>
            </a:r>
            <a:r>
              <a:rPr lang="en-US" u="sng">
                <a:solidFill>
                  <a:schemeClr val="hlink"/>
                </a:solidFill>
                <a:hlinkClick r:id="rId3"/>
              </a:rPr>
              <a:t>PowerBI</a:t>
            </a:r>
            <a:endParaRPr/>
          </a:p>
        </p:txBody>
      </p:sp>
      <p:sp>
        <p:nvSpPr>
          <p:cNvPr id="459" name="Google Shape;459;p23"/>
          <p:cNvSpPr txBox="1"/>
          <p:nvPr>
            <p:ph idx="1" type="body"/>
          </p:nvPr>
        </p:nvSpPr>
        <p:spPr>
          <a:xfrm>
            <a:off x="481100" y="1396267"/>
            <a:ext cx="11360700" cy="4555200"/>
          </a:xfrm>
          <a:prstGeom prst="rect">
            <a:avLst/>
          </a:prstGeom>
          <a:noFill/>
          <a:ln>
            <a:noFill/>
          </a:ln>
        </p:spPr>
        <p:txBody>
          <a:bodyPr anchorCtr="0" anchor="t" bIns="0" lIns="101600" spcFirstLastPara="1" rIns="82550" wrap="square" tIns="0">
            <a:normAutofit/>
          </a:bodyPr>
          <a:lstStyle/>
          <a:p>
            <a:pPr indent="-406400" lvl="0" marL="609600" rtl="0" algn="l">
              <a:lnSpc>
                <a:spcPct val="130000"/>
              </a:lnSpc>
              <a:spcBef>
                <a:spcPts val="0"/>
              </a:spcBef>
              <a:spcAft>
                <a:spcPts val="0"/>
              </a:spcAft>
              <a:buSzPts val="1600"/>
              <a:buChar char="-"/>
            </a:pPr>
            <a:r>
              <a:rPr lang="en-US"/>
              <a:t>Mô hình hóa dữ liệu để có thể dễ dàng trực quan trên Power BI.</a:t>
            </a:r>
            <a:endParaRPr/>
          </a:p>
          <a:p>
            <a:pPr indent="-406400" lvl="0" marL="609600" rtl="0" algn="l">
              <a:lnSpc>
                <a:spcPct val="130000"/>
              </a:lnSpc>
              <a:spcBef>
                <a:spcPts val="1000"/>
              </a:spcBef>
              <a:spcAft>
                <a:spcPts val="0"/>
              </a:spcAft>
              <a:buSzPts val="1600"/>
              <a:buChar char="-"/>
            </a:pPr>
            <a:r>
              <a:rPr lang="en-US"/>
              <a:t>Trực quan các phân bố theo địa lý, tệp khách hàng, giờ giấc hoạt động.</a:t>
            </a:r>
            <a:endParaRPr/>
          </a:p>
          <a:p>
            <a:pPr indent="-406400" lvl="0" marL="609600" rtl="0" algn="l">
              <a:lnSpc>
                <a:spcPct val="130000"/>
              </a:lnSpc>
              <a:spcBef>
                <a:spcPts val="1000"/>
              </a:spcBef>
              <a:spcAft>
                <a:spcPts val="0"/>
              </a:spcAft>
              <a:buSzPts val="1600"/>
              <a:buChar char="-"/>
            </a:pPr>
            <a:r>
              <a:rPr lang="en-US"/>
              <a:t>Rút ra các insight cơ bản của dữ liệu.</a:t>
            </a:r>
            <a:endParaRPr/>
          </a:p>
          <a:p>
            <a:pPr indent="-406400" lvl="0" marL="609600" rtl="0" algn="l">
              <a:lnSpc>
                <a:spcPct val="130000"/>
              </a:lnSpc>
              <a:spcBef>
                <a:spcPts val="1000"/>
              </a:spcBef>
              <a:spcAft>
                <a:spcPts val="0"/>
              </a:spcAft>
              <a:buSzPts val="1600"/>
              <a:buChar char="-"/>
            </a:pPr>
            <a:r>
              <a:rPr lang="en-US"/>
              <a:t>Phát hiện dữ liệu lỗi.</a:t>
            </a:r>
            <a:endParaRPr/>
          </a:p>
          <a:p>
            <a:pPr indent="0" lvl="0" marL="0" rtl="0" algn="l">
              <a:lnSpc>
                <a:spcPct val="130000"/>
              </a:lnSpc>
              <a:spcBef>
                <a:spcPts val="1000"/>
              </a:spcBef>
              <a:spcAft>
                <a:spcPts val="0"/>
              </a:spcAft>
              <a:buSzPts val="1600"/>
              <a:buNone/>
            </a:pPr>
            <a:r>
              <a:t/>
            </a:r>
            <a:endParaRPr/>
          </a:p>
          <a:p>
            <a:pPr indent="0" lvl="0" marL="0" rtl="0" algn="l">
              <a:lnSpc>
                <a:spcPct val="130000"/>
              </a:lnSpc>
              <a:spcBef>
                <a:spcPts val="1000"/>
              </a:spcBef>
              <a:spcAft>
                <a:spcPts val="1000"/>
              </a:spcAft>
              <a:buSzPts val="1600"/>
              <a:buNone/>
            </a:pPr>
            <a:r>
              <a:t/>
            </a:r>
            <a:endParaRPr/>
          </a:p>
        </p:txBody>
      </p:sp>
      <p:pic>
        <p:nvPicPr>
          <p:cNvPr id="460" name="Google Shape;460;p23"/>
          <p:cNvPicPr preferRelativeResize="0"/>
          <p:nvPr/>
        </p:nvPicPr>
        <p:blipFill rotWithShape="1">
          <a:blip r:embed="rId4">
            <a:alphaModFix/>
          </a:blip>
          <a:srcRect b="0" l="0" r="0" t="0"/>
          <a:stretch/>
        </p:blipFill>
        <p:spPr>
          <a:xfrm>
            <a:off x="4603933" y="2744067"/>
            <a:ext cx="6243099" cy="3905701"/>
          </a:xfrm>
          <a:prstGeom prst="rect">
            <a:avLst/>
          </a:prstGeom>
          <a:noFill/>
          <a:ln>
            <a:noFill/>
          </a:ln>
        </p:spPr>
      </p:pic>
      <p:pic>
        <p:nvPicPr>
          <p:cNvPr id="461" name="Google Shape;461;p23"/>
          <p:cNvPicPr preferRelativeResize="0"/>
          <p:nvPr/>
        </p:nvPicPr>
        <p:blipFill rotWithShape="1">
          <a:blip r:embed="rId5">
            <a:alphaModFix/>
          </a:blip>
          <a:srcRect b="0" l="0" r="0" t="0"/>
          <a:stretch/>
        </p:blipFill>
        <p:spPr>
          <a:xfrm>
            <a:off x="0" y="4798500"/>
            <a:ext cx="2056100" cy="2059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4"/>
          <p:cNvSpPr txBox="1"/>
          <p:nvPr>
            <p:ph type="title"/>
          </p:nvPr>
        </p:nvSpPr>
        <p:spPr>
          <a:xfrm>
            <a:off x="1281275" y="798775"/>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Các vấn đề trong dữ liệu</a:t>
            </a:r>
            <a:endParaRPr/>
          </a:p>
        </p:txBody>
      </p:sp>
      <p:sp>
        <p:nvSpPr>
          <p:cNvPr id="467" name="Google Shape;467;p24"/>
          <p:cNvSpPr txBox="1"/>
          <p:nvPr>
            <p:ph idx="1" type="body"/>
          </p:nvPr>
        </p:nvSpPr>
        <p:spPr>
          <a:xfrm>
            <a:off x="1281125" y="1742250"/>
            <a:ext cx="9626700" cy="4171200"/>
          </a:xfrm>
          <a:prstGeom prst="rect">
            <a:avLst/>
          </a:prstGeom>
          <a:noFill/>
          <a:ln>
            <a:noFill/>
          </a:ln>
        </p:spPr>
        <p:txBody>
          <a:bodyPr anchorCtr="0" anchor="t" bIns="0" lIns="101600" spcFirstLastPara="1" rIns="82550" wrap="square" tIns="0">
            <a:noAutofit/>
          </a:bodyPr>
          <a:lstStyle/>
          <a:p>
            <a:pPr indent="-419100" lvl="0" marL="609600" rtl="0" algn="l">
              <a:lnSpc>
                <a:spcPct val="110000"/>
              </a:lnSpc>
              <a:spcBef>
                <a:spcPts val="0"/>
              </a:spcBef>
              <a:spcAft>
                <a:spcPts val="0"/>
              </a:spcAft>
              <a:buSzPts val="1800"/>
              <a:buChar char="-"/>
            </a:pPr>
            <a:r>
              <a:rPr lang="en-US" sz="1800"/>
              <a:t>Số lượng quán không giao nhau lớn: Shopee Food 20.000 quán, Foody 40.000 quán. Trong đó, có nhiều quán đối tác của Shopee Food  không có trên Foody, hoặc chỉ tạo quán clone (không có bất kì thông tin gì).</a:t>
            </a:r>
            <a:endParaRPr sz="1800"/>
          </a:p>
          <a:p>
            <a:pPr indent="-419100" lvl="0" marL="609600" rtl="0" algn="l">
              <a:lnSpc>
                <a:spcPct val="110000"/>
              </a:lnSpc>
              <a:spcBef>
                <a:spcPts val="1000"/>
              </a:spcBef>
              <a:spcAft>
                <a:spcPts val="0"/>
              </a:spcAft>
              <a:buSzPts val="1800"/>
              <a:buChar char="-"/>
            </a:pPr>
            <a:r>
              <a:rPr lang="en-US" sz="1800"/>
              <a:t>Quán sai tọa độ.</a:t>
            </a:r>
            <a:endParaRPr sz="1800"/>
          </a:p>
          <a:p>
            <a:pPr indent="-419100" lvl="0" marL="609600" rtl="0" algn="l">
              <a:lnSpc>
                <a:spcPct val="110000"/>
              </a:lnSpc>
              <a:spcBef>
                <a:spcPts val="1000"/>
              </a:spcBef>
              <a:spcAft>
                <a:spcPts val="0"/>
              </a:spcAft>
              <a:buSzPts val="1800"/>
              <a:buChar char="-"/>
            </a:pPr>
            <a:r>
              <a:rPr lang="en-US" sz="1800"/>
              <a:t>Địa chỉ các quán ăn chỉ đúng đến cấp quận, các cấp thấp hơn như phường, xã, đường không có quy tắc</a:t>
            </a:r>
            <a:endParaRPr sz="1800"/>
          </a:p>
          <a:p>
            <a:pPr indent="-419100" lvl="0" marL="609600" rtl="0" algn="l">
              <a:lnSpc>
                <a:spcPct val="110000"/>
              </a:lnSpc>
              <a:spcBef>
                <a:spcPts val="1000"/>
              </a:spcBef>
              <a:spcAft>
                <a:spcPts val="0"/>
              </a:spcAft>
              <a:buSzPts val="1800"/>
              <a:buChar char="-"/>
            </a:pPr>
            <a:r>
              <a:rPr lang="en-US" sz="1800"/>
              <a:t>Lỗi thương hiệu (brand).</a:t>
            </a:r>
            <a:endParaRPr sz="1800"/>
          </a:p>
          <a:p>
            <a:pPr indent="-419100" lvl="0" marL="609600" rtl="0" algn="l">
              <a:lnSpc>
                <a:spcPct val="110000"/>
              </a:lnSpc>
              <a:spcBef>
                <a:spcPts val="1000"/>
              </a:spcBef>
              <a:spcAft>
                <a:spcPts val="0"/>
              </a:spcAft>
              <a:buSzPts val="1800"/>
              <a:buChar char="-"/>
            </a:pPr>
            <a:r>
              <a:rPr lang="en-US" sz="1800"/>
              <a:t>Hơn 7000 quán không có doanh số (total order = 0)</a:t>
            </a:r>
            <a:endParaRPr sz="1800"/>
          </a:p>
          <a:p>
            <a:pPr indent="-419100" lvl="0" marL="609600" rtl="0" algn="l">
              <a:lnSpc>
                <a:spcPct val="110000"/>
              </a:lnSpc>
              <a:spcBef>
                <a:spcPts val="1000"/>
              </a:spcBef>
              <a:spcAft>
                <a:spcPts val="0"/>
              </a:spcAft>
              <a:buSzPts val="1800"/>
              <a:buChar char="-"/>
            </a:pPr>
            <a:r>
              <a:rPr lang="en-US" sz="1800"/>
              <a:t>Có hơn một nửa quán không tăng doanh số (total order growth) </a:t>
            </a:r>
            <a:endParaRPr sz="1800"/>
          </a:p>
          <a:p>
            <a:pPr indent="-419100" lvl="0" marL="609600" rtl="0" algn="l">
              <a:lnSpc>
                <a:spcPct val="110000"/>
              </a:lnSpc>
              <a:spcBef>
                <a:spcPts val="1000"/>
              </a:spcBef>
              <a:spcAft>
                <a:spcPts val="0"/>
              </a:spcAft>
              <a:buSzPts val="1800"/>
              <a:buChar char="-"/>
            </a:pPr>
            <a:r>
              <a:rPr lang="en-US" sz="1800"/>
              <a:t>Các quán có sự thay đổi trong menu, nhiều món ăn bị biến mất, dẫn đến doanh số tăng trưởng bị âm.</a:t>
            </a:r>
            <a:endParaRPr sz="1800"/>
          </a:p>
          <a:p>
            <a:pPr indent="-419100" lvl="0" marL="609600" rtl="0" algn="l">
              <a:lnSpc>
                <a:spcPct val="110000"/>
              </a:lnSpc>
              <a:spcBef>
                <a:spcPts val="1000"/>
              </a:spcBef>
              <a:spcAft>
                <a:spcPts val="1000"/>
              </a:spcAft>
              <a:buSzPts val="1800"/>
              <a:buChar char="-"/>
            </a:pPr>
            <a:r>
              <a:rPr lang="en-US" sz="1800"/>
              <a:t>Một số món ăn có giá bất thường: 999 tỷ, 150 triệu, 300 triệu,...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5"/>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Xử lý dữ liệu lỗi</a:t>
            </a:r>
            <a:endParaRPr/>
          </a:p>
        </p:txBody>
      </p:sp>
      <p:sp>
        <p:nvSpPr>
          <p:cNvPr id="473" name="Google Shape;473;p25"/>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419100" lvl="0" marL="609600" rtl="0" algn="l">
              <a:lnSpc>
                <a:spcPct val="130000"/>
              </a:lnSpc>
              <a:spcBef>
                <a:spcPts val="0"/>
              </a:spcBef>
              <a:spcAft>
                <a:spcPts val="0"/>
              </a:spcAft>
              <a:buSzPts val="1800"/>
              <a:buChar char="-"/>
            </a:pPr>
            <a:r>
              <a:rPr lang="en-US" sz="1800"/>
              <a:t>Lưu trữ tại tập các quán không giao.</a:t>
            </a:r>
            <a:endParaRPr sz="1800"/>
          </a:p>
          <a:p>
            <a:pPr indent="-419100" lvl="0" marL="609600" rtl="0" algn="l">
              <a:lnSpc>
                <a:spcPct val="130000"/>
              </a:lnSpc>
              <a:spcBef>
                <a:spcPts val="1000"/>
              </a:spcBef>
              <a:spcAft>
                <a:spcPts val="0"/>
              </a:spcAft>
              <a:buSzPts val="1800"/>
              <a:buChar char="-"/>
            </a:pPr>
            <a:r>
              <a:rPr lang="en-US" sz="1800"/>
              <a:t>Sửa thủ công các quán ăn có tọa độ bị sai.</a:t>
            </a:r>
            <a:endParaRPr sz="1800"/>
          </a:p>
          <a:p>
            <a:pPr indent="-419100" lvl="0" marL="609600" rtl="0" algn="l">
              <a:lnSpc>
                <a:spcPct val="130000"/>
              </a:lnSpc>
              <a:spcBef>
                <a:spcPts val="1000"/>
              </a:spcBef>
              <a:spcAft>
                <a:spcPts val="0"/>
              </a:spcAft>
              <a:buSzPts val="1800"/>
              <a:buChar char="-"/>
            </a:pPr>
            <a:r>
              <a:rPr lang="en-US" sz="1800"/>
              <a:t>Xóa thủ công các thương hiệu bị trùng.</a:t>
            </a:r>
            <a:endParaRPr sz="1800"/>
          </a:p>
          <a:p>
            <a:pPr indent="-419100" lvl="0" marL="609600" rtl="0" algn="l">
              <a:lnSpc>
                <a:spcPct val="130000"/>
              </a:lnSpc>
              <a:spcBef>
                <a:spcPts val="1000"/>
              </a:spcBef>
              <a:spcAft>
                <a:spcPts val="0"/>
              </a:spcAft>
              <a:buSzPts val="1800"/>
              <a:buChar char="-"/>
            </a:pPr>
            <a:r>
              <a:rPr lang="en-US" sz="1800"/>
              <a:t>Sử dụng google map API để chuẩn hóa địa chỉ, tuy nhiên không thành công.</a:t>
            </a:r>
            <a:endParaRPr sz="1800"/>
          </a:p>
          <a:p>
            <a:pPr indent="-419100" lvl="0" marL="609600" rtl="0" algn="l">
              <a:lnSpc>
                <a:spcPct val="130000"/>
              </a:lnSpc>
              <a:spcBef>
                <a:spcPts val="1000"/>
              </a:spcBef>
              <a:spcAft>
                <a:spcPts val="1000"/>
              </a:spcAft>
              <a:buSzPts val="1800"/>
              <a:buChar char="-"/>
            </a:pPr>
            <a:r>
              <a:rPr lang="en-US" sz="1800"/>
              <a:t>Xóa thủ công các món ăn có giá bất thường.</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6"/>
          <p:cNvSpPr txBox="1"/>
          <p:nvPr/>
        </p:nvSpPr>
        <p:spPr>
          <a:xfrm>
            <a:off x="2910205" y="1687830"/>
            <a:ext cx="4510500" cy="31548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9900"/>
              <a:buFont typeface="Arial"/>
              <a:buNone/>
            </a:pPr>
            <a:r>
              <a:rPr b="0" i="1" lang="en-US" sz="19900" u="none" cap="none" strike="noStrike">
                <a:solidFill>
                  <a:srgbClr val="F7FBFB"/>
                </a:solidFill>
                <a:latin typeface="Arial"/>
                <a:ea typeface="Arial"/>
                <a:cs typeface="Arial"/>
                <a:sym typeface="Arial"/>
              </a:rPr>
              <a:t>04</a:t>
            </a:r>
            <a:endParaRPr b="0" i="1" sz="19900" u="none" cap="none" strike="noStrike">
              <a:solidFill>
                <a:srgbClr val="F7FBFB"/>
              </a:solidFill>
              <a:latin typeface="Arial"/>
              <a:ea typeface="Arial"/>
              <a:cs typeface="Arial"/>
              <a:sym typeface="Arial"/>
            </a:endParaRPr>
          </a:p>
        </p:txBody>
      </p:sp>
      <p:sp>
        <p:nvSpPr>
          <p:cNvPr id="479" name="Google Shape;479;p26"/>
          <p:cNvSpPr txBox="1"/>
          <p:nvPr/>
        </p:nvSpPr>
        <p:spPr>
          <a:xfrm>
            <a:off x="3702436" y="2574092"/>
            <a:ext cx="1485600" cy="1446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8800"/>
              <a:buFont typeface="Arial"/>
              <a:buNone/>
            </a:pPr>
            <a:r>
              <a:rPr b="0" i="0" lang="en-US" sz="8800" u="none" cap="none" strike="noStrike">
                <a:solidFill>
                  <a:srgbClr val="434343"/>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sp>
        <p:nvSpPr>
          <p:cNvPr id="480" name="Google Shape;480;p26"/>
          <p:cNvSpPr txBox="1"/>
          <p:nvPr>
            <p:ph type="title"/>
          </p:nvPr>
        </p:nvSpPr>
        <p:spPr>
          <a:xfrm>
            <a:off x="5188025" y="2959300"/>
            <a:ext cx="5691000" cy="676200"/>
          </a:xfrm>
          <a:prstGeom prst="rect">
            <a:avLst/>
          </a:prstGeom>
          <a:noFill/>
          <a:ln>
            <a:noFill/>
          </a:ln>
        </p:spPr>
        <p:txBody>
          <a:bodyPr anchorCtr="0" anchor="b" bIns="0" lIns="90000" spcFirstLastPara="1" rIns="90000" wrap="square" tIns="46800">
            <a:normAutofit fontScale="90000"/>
          </a:bodyPr>
          <a:lstStyle/>
          <a:p>
            <a:pPr indent="0" lvl="0" marL="0" rtl="0" algn="l">
              <a:lnSpc>
                <a:spcPct val="100000"/>
              </a:lnSpc>
              <a:spcBef>
                <a:spcPts val="0"/>
              </a:spcBef>
              <a:spcAft>
                <a:spcPts val="0"/>
              </a:spcAft>
              <a:buSzPct val="111111"/>
              <a:buNone/>
            </a:pPr>
            <a:r>
              <a:rPr lang="en-US"/>
              <a:t>Sản phẩm và thử nghiệm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7"/>
          <p:cNvSpPr txBox="1"/>
          <p:nvPr>
            <p:ph type="title"/>
          </p:nvPr>
        </p:nvSpPr>
        <p:spPr>
          <a:xfrm>
            <a:off x="579600" y="237600"/>
            <a:ext cx="11037600" cy="441900"/>
          </a:xfrm>
          <a:prstGeom prst="rect">
            <a:avLst/>
          </a:prstGeom>
          <a:noFill/>
          <a:ln>
            <a:noFill/>
          </a:ln>
        </p:spPr>
        <p:txBody>
          <a:bodyPr anchorCtr="0" anchor="t" bIns="38100" lIns="101600" spcFirstLastPara="1" rIns="76200" wrap="square" tIns="38100">
            <a:normAutofit fontScale="90000"/>
          </a:bodyPr>
          <a:lstStyle/>
          <a:p>
            <a:pPr indent="0" lvl="0" marL="0" rtl="0" algn="l">
              <a:lnSpc>
                <a:spcPct val="100000"/>
              </a:lnSpc>
              <a:spcBef>
                <a:spcPts val="0"/>
              </a:spcBef>
              <a:spcAft>
                <a:spcPts val="0"/>
              </a:spcAft>
              <a:buSzPct val="111111"/>
              <a:buNone/>
            </a:pPr>
            <a:r>
              <a:rPr lang="en-US"/>
              <a:t>Sản phẩm: Dashboard Power BI phục vụ người mua</a:t>
            </a:r>
            <a:endParaRPr/>
          </a:p>
        </p:txBody>
      </p:sp>
      <p:pic>
        <p:nvPicPr>
          <p:cNvPr id="486" name="Google Shape;486;p27"/>
          <p:cNvPicPr preferRelativeResize="0"/>
          <p:nvPr/>
        </p:nvPicPr>
        <p:blipFill rotWithShape="1">
          <a:blip r:embed="rId3">
            <a:alphaModFix/>
          </a:blip>
          <a:srcRect b="0" l="0" r="0" t="0"/>
          <a:stretch/>
        </p:blipFill>
        <p:spPr>
          <a:xfrm>
            <a:off x="1240675" y="1122717"/>
            <a:ext cx="9178030" cy="5216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8"/>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fontScale="90000"/>
          </a:bodyPr>
          <a:lstStyle/>
          <a:p>
            <a:pPr indent="0" lvl="0" marL="0" rtl="0" algn="l">
              <a:lnSpc>
                <a:spcPct val="100000"/>
              </a:lnSpc>
              <a:spcBef>
                <a:spcPts val="0"/>
              </a:spcBef>
              <a:spcAft>
                <a:spcPts val="0"/>
              </a:spcAft>
              <a:buSzPct val="111111"/>
              <a:buNone/>
            </a:pPr>
            <a:r>
              <a:rPr lang="en-US"/>
              <a:t>Thử nghiệm: Dự đoán yếu tố tạo sự thành công của quán</a:t>
            </a:r>
            <a:endParaRPr/>
          </a:p>
        </p:txBody>
      </p:sp>
      <p:sp>
        <p:nvSpPr>
          <p:cNvPr id="492" name="Google Shape;492;p28"/>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SzPts val="1600"/>
              <a:buNone/>
            </a:pPr>
            <a:r>
              <a:t/>
            </a:r>
            <a:endParaRPr sz="1800"/>
          </a:p>
          <a:p>
            <a:pPr indent="0" lvl="0" marL="0" rtl="0" algn="l">
              <a:lnSpc>
                <a:spcPct val="130000"/>
              </a:lnSpc>
              <a:spcBef>
                <a:spcPts val="1000"/>
              </a:spcBef>
              <a:spcAft>
                <a:spcPts val="0"/>
              </a:spcAft>
              <a:buSzPts val="1600"/>
              <a:buNone/>
            </a:pPr>
            <a:r>
              <a:rPr b="1" lang="en-US" sz="1800"/>
              <a:t>Ý tưởng</a:t>
            </a:r>
            <a:r>
              <a:rPr lang="en-US" sz="1800"/>
              <a:t>: Nhóm xây dựng mô hình học máy dự đoán các yếu tố tạo nên sự thành công của một quán.</a:t>
            </a:r>
            <a:endParaRPr sz="1800"/>
          </a:p>
          <a:p>
            <a:pPr indent="0" lvl="0" marL="0" rtl="0" algn="l">
              <a:lnSpc>
                <a:spcPct val="130000"/>
              </a:lnSpc>
              <a:spcBef>
                <a:spcPts val="1000"/>
              </a:spcBef>
              <a:spcAft>
                <a:spcPts val="0"/>
              </a:spcAft>
              <a:buSzPts val="1600"/>
              <a:buNone/>
            </a:pPr>
            <a:r>
              <a:t/>
            </a:r>
            <a:endParaRPr sz="1800"/>
          </a:p>
          <a:p>
            <a:pPr indent="0" lvl="0" marL="0" rtl="0" algn="l">
              <a:lnSpc>
                <a:spcPct val="130000"/>
              </a:lnSpc>
              <a:spcBef>
                <a:spcPts val="1000"/>
              </a:spcBef>
              <a:spcAft>
                <a:spcPts val="0"/>
              </a:spcAft>
              <a:buSzPts val="1600"/>
              <a:buNone/>
            </a:pPr>
            <a:r>
              <a:rPr b="1" lang="en-US" sz="1800"/>
              <a:t>Bài toàn</a:t>
            </a:r>
            <a:r>
              <a:rPr lang="en-US" sz="1800"/>
              <a:t>: Xây dựng mô hình regression dự đoán một trong các thông số như: lượt thích, lượt bán, doanh số, sự tăng trưởng của các quán trà sữa trên địa bàn TP. HCM.</a:t>
            </a:r>
            <a:endParaRPr sz="1800"/>
          </a:p>
          <a:p>
            <a:pPr indent="0" lvl="0" marL="0" rtl="0" algn="l">
              <a:lnSpc>
                <a:spcPct val="130000"/>
              </a:lnSpc>
              <a:spcBef>
                <a:spcPts val="1000"/>
              </a:spcBef>
              <a:spcAft>
                <a:spcPts val="1000"/>
              </a:spcAft>
              <a:buSzPts val="1600"/>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9"/>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Clr>
                <a:schemeClr val="dk1"/>
              </a:buClr>
              <a:buSzPts val="1500"/>
              <a:buFont typeface="Arial"/>
              <a:buNone/>
            </a:pPr>
            <a:r>
              <a:rPr lang="en-US"/>
              <a:t>Phân biệt quán trà sữa</a:t>
            </a:r>
            <a:endParaRPr/>
          </a:p>
        </p:txBody>
      </p:sp>
      <p:sp>
        <p:nvSpPr>
          <p:cNvPr id="498" name="Google Shape;498;p29"/>
          <p:cNvSpPr txBox="1"/>
          <p:nvPr>
            <p:ph idx="1" type="body"/>
          </p:nvPr>
        </p:nvSpPr>
        <p:spPr>
          <a:xfrm>
            <a:off x="1359688" y="1972800"/>
            <a:ext cx="9626700" cy="34452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1000"/>
              </a:spcAft>
              <a:buClr>
                <a:schemeClr val="dk1"/>
              </a:buClr>
              <a:buSzPts val="1500"/>
              <a:buFont typeface="Arial"/>
              <a:buNone/>
            </a:pPr>
            <a:r>
              <a:rPr lang="en-US"/>
              <a:t>Sử dụng tf-idf để tìm các keywords quan trọng</a:t>
            </a:r>
            <a:endParaRPr/>
          </a:p>
        </p:txBody>
      </p:sp>
      <p:pic>
        <p:nvPicPr>
          <p:cNvPr id="499" name="Google Shape;499;p29"/>
          <p:cNvPicPr preferRelativeResize="0"/>
          <p:nvPr/>
        </p:nvPicPr>
        <p:blipFill rotWithShape="1">
          <a:blip r:embed="rId3">
            <a:alphaModFix/>
          </a:blip>
          <a:srcRect b="0" l="0" r="0" t="0"/>
          <a:stretch/>
        </p:blipFill>
        <p:spPr>
          <a:xfrm>
            <a:off x="1359700" y="2401067"/>
            <a:ext cx="8781998" cy="3950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
          <p:cNvSpPr/>
          <p:nvPr/>
        </p:nvSpPr>
        <p:spPr>
          <a:xfrm rot="-2700000">
            <a:off x="1860557" y="2342271"/>
            <a:ext cx="206192" cy="2061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855"/>
              <a:buFont typeface="Arial"/>
              <a:buNone/>
            </a:pPr>
            <a:r>
              <a:t/>
            </a:r>
            <a:endParaRPr b="0" i="0" sz="855" u="none" cap="none" strike="noStrike">
              <a:solidFill>
                <a:srgbClr val="434343"/>
              </a:solidFill>
              <a:latin typeface="Arial"/>
              <a:ea typeface="Arial"/>
              <a:cs typeface="Arial"/>
              <a:sym typeface="Arial"/>
            </a:endParaRPr>
          </a:p>
        </p:txBody>
      </p:sp>
      <p:sp>
        <p:nvSpPr>
          <p:cNvPr id="296" name="Google Shape;296;p3"/>
          <p:cNvSpPr txBox="1"/>
          <p:nvPr/>
        </p:nvSpPr>
        <p:spPr>
          <a:xfrm>
            <a:off x="1404295" y="2022285"/>
            <a:ext cx="522000" cy="829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434343"/>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97" name="Google Shape;297;p3"/>
          <p:cNvSpPr txBox="1"/>
          <p:nvPr/>
        </p:nvSpPr>
        <p:spPr>
          <a:xfrm>
            <a:off x="2310232" y="2246028"/>
            <a:ext cx="3768600" cy="3987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1200"/>
              </a:spcAft>
              <a:buClr>
                <a:srgbClr val="000000"/>
              </a:buClr>
              <a:buSzPts val="1800"/>
              <a:buFont typeface="Arial"/>
              <a:buNone/>
            </a:pPr>
            <a:r>
              <a:rPr b="0" i="0" lang="en-US" sz="1800" u="none" cap="none" strike="noStrike">
                <a:solidFill>
                  <a:srgbClr val="595959"/>
                </a:solidFill>
                <a:latin typeface="Arial"/>
                <a:ea typeface="Arial"/>
                <a:cs typeface="Arial"/>
                <a:sym typeface="Arial"/>
              </a:rPr>
              <a:t>Dữ liệu và bài toán</a:t>
            </a:r>
            <a:endParaRPr b="0" i="0" sz="1400" u="none" cap="none" strike="noStrike">
              <a:solidFill>
                <a:srgbClr val="000000"/>
              </a:solidFill>
              <a:latin typeface="Arial"/>
              <a:ea typeface="Arial"/>
              <a:cs typeface="Arial"/>
              <a:sym typeface="Arial"/>
            </a:endParaRPr>
          </a:p>
        </p:txBody>
      </p:sp>
      <p:sp>
        <p:nvSpPr>
          <p:cNvPr id="298" name="Google Shape;298;p3"/>
          <p:cNvSpPr/>
          <p:nvPr/>
        </p:nvSpPr>
        <p:spPr>
          <a:xfrm rot="-2700000">
            <a:off x="1347788" y="2550586"/>
            <a:ext cx="113703" cy="113703"/>
          </a:xfrm>
          <a:prstGeom prst="rect">
            <a:avLst/>
          </a:prstGeom>
          <a:solidFill>
            <a:schemeClr val="accent3">
              <a:alpha val="67450"/>
            </a:schemeClr>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450"/>
              <a:buFont typeface="Arial"/>
              <a:buNone/>
            </a:pPr>
            <a:r>
              <a:t/>
            </a:r>
            <a:endParaRPr b="0" i="0" sz="450" u="none" cap="none" strike="noStrike">
              <a:solidFill>
                <a:srgbClr val="434343"/>
              </a:solidFill>
              <a:latin typeface="Arial"/>
              <a:ea typeface="Arial"/>
              <a:cs typeface="Arial"/>
              <a:sym typeface="Arial"/>
            </a:endParaRPr>
          </a:p>
        </p:txBody>
      </p:sp>
      <p:sp>
        <p:nvSpPr>
          <p:cNvPr id="299" name="Google Shape;299;p3"/>
          <p:cNvSpPr txBox="1"/>
          <p:nvPr/>
        </p:nvSpPr>
        <p:spPr>
          <a:xfrm>
            <a:off x="4842368" y="566104"/>
            <a:ext cx="2728500" cy="921900"/>
          </a:xfrm>
          <a:prstGeom prst="rect">
            <a:avLst/>
          </a:prstGeom>
          <a:noFill/>
          <a:ln>
            <a:noFill/>
          </a:ln>
        </p:spPr>
        <p:txBody>
          <a:bodyPr anchorCtr="0" anchor="b" bIns="0" lIns="91425" spcFirstLastPara="1" rIns="91425" wrap="square" tIns="45700">
            <a:normAutofit fontScale="70000"/>
          </a:bodyPr>
          <a:lstStyle/>
          <a:p>
            <a:pPr indent="0" lvl="0" marL="0" marR="0" rtl="0" algn="ctr">
              <a:lnSpc>
                <a:spcPct val="100000"/>
              </a:lnSpc>
              <a:spcBef>
                <a:spcPts val="0"/>
              </a:spcBef>
              <a:spcAft>
                <a:spcPts val="0"/>
              </a:spcAft>
              <a:buClr>
                <a:srgbClr val="000000"/>
              </a:buClr>
              <a:buSzPct val="100000"/>
              <a:buFont typeface="Arial"/>
              <a:buNone/>
            </a:pPr>
            <a:r>
              <a:rPr b="0" i="0" lang="en-US" sz="5400" u="none" cap="none" strike="noStrike">
                <a:solidFill>
                  <a:srgbClr val="434343"/>
                </a:solidFill>
                <a:latin typeface="Arial"/>
                <a:ea typeface="Arial"/>
                <a:cs typeface="Arial"/>
                <a:sym typeface="Arial"/>
              </a:rPr>
              <a:t>NỘI DUNG</a:t>
            </a:r>
            <a:endParaRPr b="0" i="0" sz="1400" u="none" cap="none" strike="noStrike">
              <a:solidFill>
                <a:srgbClr val="000000"/>
              </a:solidFill>
              <a:latin typeface="Arial"/>
              <a:ea typeface="Arial"/>
              <a:cs typeface="Arial"/>
              <a:sym typeface="Arial"/>
            </a:endParaRPr>
          </a:p>
        </p:txBody>
      </p:sp>
      <p:sp>
        <p:nvSpPr>
          <p:cNvPr id="300" name="Google Shape;300;p3"/>
          <p:cNvSpPr/>
          <p:nvPr/>
        </p:nvSpPr>
        <p:spPr>
          <a:xfrm rot="-2700000">
            <a:off x="7400557" y="2327334"/>
            <a:ext cx="206192" cy="2061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855"/>
              <a:buFont typeface="Arial"/>
              <a:buNone/>
            </a:pPr>
            <a:r>
              <a:t/>
            </a:r>
            <a:endParaRPr b="0" i="0" sz="855" u="none" cap="none" strike="noStrike">
              <a:solidFill>
                <a:srgbClr val="434343"/>
              </a:solidFill>
              <a:latin typeface="Arial"/>
              <a:ea typeface="Arial"/>
              <a:cs typeface="Arial"/>
              <a:sym typeface="Arial"/>
            </a:endParaRPr>
          </a:p>
        </p:txBody>
      </p:sp>
      <p:sp>
        <p:nvSpPr>
          <p:cNvPr id="301" name="Google Shape;301;p3"/>
          <p:cNvSpPr txBox="1"/>
          <p:nvPr/>
        </p:nvSpPr>
        <p:spPr>
          <a:xfrm>
            <a:off x="6904030" y="2022285"/>
            <a:ext cx="522000" cy="829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434343"/>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02" name="Google Shape;302;p3"/>
          <p:cNvSpPr txBox="1"/>
          <p:nvPr/>
        </p:nvSpPr>
        <p:spPr>
          <a:xfrm>
            <a:off x="7855895" y="2237815"/>
            <a:ext cx="3768600" cy="398700"/>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115000"/>
              </a:lnSpc>
              <a:spcBef>
                <a:spcPts val="0"/>
              </a:spcBef>
              <a:spcAft>
                <a:spcPts val="1200"/>
              </a:spcAft>
              <a:buClr>
                <a:srgbClr val="000000"/>
              </a:buClr>
              <a:buSzPct val="100000"/>
              <a:buFont typeface="Arial"/>
              <a:buNone/>
            </a:pPr>
            <a:r>
              <a:rPr b="0" i="0" lang="en-US" sz="1800" u="none" cap="none" strike="noStrike">
                <a:solidFill>
                  <a:srgbClr val="595959"/>
                </a:solidFill>
                <a:latin typeface="Arial"/>
                <a:ea typeface="Arial"/>
                <a:cs typeface="Arial"/>
                <a:sym typeface="Arial"/>
              </a:rPr>
              <a:t>Quy trình thu thập và lưu trữ dữ liệu</a:t>
            </a:r>
            <a:endParaRPr b="0" i="0" sz="2000" u="none" cap="none" strike="noStrike">
              <a:solidFill>
                <a:srgbClr val="434343"/>
              </a:solidFill>
              <a:latin typeface="Arial"/>
              <a:ea typeface="Arial"/>
              <a:cs typeface="Arial"/>
              <a:sym typeface="Arial"/>
            </a:endParaRPr>
          </a:p>
        </p:txBody>
      </p:sp>
      <p:sp>
        <p:nvSpPr>
          <p:cNvPr id="303" name="Google Shape;303;p3"/>
          <p:cNvSpPr/>
          <p:nvPr/>
        </p:nvSpPr>
        <p:spPr>
          <a:xfrm rot="-2700000">
            <a:off x="6847523" y="2549951"/>
            <a:ext cx="113703" cy="113703"/>
          </a:xfrm>
          <a:prstGeom prst="rect">
            <a:avLst/>
          </a:prstGeom>
          <a:solidFill>
            <a:schemeClr val="accent3">
              <a:alpha val="67450"/>
            </a:schemeClr>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450"/>
              <a:buFont typeface="Arial"/>
              <a:buNone/>
            </a:pPr>
            <a:r>
              <a:t/>
            </a:r>
            <a:endParaRPr b="0" i="0" sz="450" u="none" cap="none" strike="noStrike">
              <a:solidFill>
                <a:srgbClr val="434343"/>
              </a:solidFill>
              <a:latin typeface="Arial"/>
              <a:ea typeface="Arial"/>
              <a:cs typeface="Arial"/>
              <a:sym typeface="Arial"/>
            </a:endParaRPr>
          </a:p>
        </p:txBody>
      </p:sp>
      <p:sp>
        <p:nvSpPr>
          <p:cNvPr id="304" name="Google Shape;304;p3"/>
          <p:cNvSpPr/>
          <p:nvPr/>
        </p:nvSpPr>
        <p:spPr>
          <a:xfrm rot="-2700000">
            <a:off x="1925592" y="3636469"/>
            <a:ext cx="206192" cy="2061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855"/>
              <a:buFont typeface="Arial"/>
              <a:buNone/>
            </a:pPr>
            <a:r>
              <a:t/>
            </a:r>
            <a:endParaRPr b="0" i="0" sz="855" u="none" cap="none" strike="noStrike">
              <a:solidFill>
                <a:srgbClr val="434343"/>
              </a:solidFill>
              <a:latin typeface="Arial"/>
              <a:ea typeface="Arial"/>
              <a:cs typeface="Arial"/>
              <a:sym typeface="Arial"/>
            </a:endParaRPr>
          </a:p>
        </p:txBody>
      </p:sp>
      <p:sp>
        <p:nvSpPr>
          <p:cNvPr id="305" name="Google Shape;305;p3"/>
          <p:cNvSpPr txBox="1"/>
          <p:nvPr/>
        </p:nvSpPr>
        <p:spPr>
          <a:xfrm>
            <a:off x="1404930" y="3324670"/>
            <a:ext cx="522000" cy="829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434343"/>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06" name="Google Shape;306;p3"/>
          <p:cNvSpPr txBox="1"/>
          <p:nvPr/>
        </p:nvSpPr>
        <p:spPr>
          <a:xfrm>
            <a:off x="2310555" y="3560863"/>
            <a:ext cx="3768600" cy="3987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1200"/>
              </a:spcAft>
              <a:buClr>
                <a:srgbClr val="000000"/>
              </a:buClr>
              <a:buSzPts val="1800"/>
              <a:buFont typeface="Arial"/>
              <a:buNone/>
            </a:pPr>
            <a:r>
              <a:rPr b="0" i="0" lang="en-US" sz="1800" u="none" cap="none" strike="noStrike">
                <a:solidFill>
                  <a:srgbClr val="595959"/>
                </a:solidFill>
                <a:latin typeface="Arial"/>
                <a:ea typeface="Arial"/>
                <a:cs typeface="Arial"/>
                <a:sym typeface="Arial"/>
              </a:rPr>
              <a:t>Khám phá dữ liệu</a:t>
            </a:r>
            <a:endParaRPr b="0" i="0" sz="1400" u="none" cap="none" strike="noStrike">
              <a:solidFill>
                <a:srgbClr val="000000"/>
              </a:solidFill>
              <a:latin typeface="Arial"/>
              <a:ea typeface="Arial"/>
              <a:cs typeface="Arial"/>
              <a:sym typeface="Arial"/>
            </a:endParaRPr>
          </a:p>
        </p:txBody>
      </p:sp>
      <p:sp>
        <p:nvSpPr>
          <p:cNvPr id="307" name="Google Shape;307;p3"/>
          <p:cNvSpPr/>
          <p:nvPr/>
        </p:nvSpPr>
        <p:spPr>
          <a:xfrm rot="-2700000">
            <a:off x="1348423" y="3852971"/>
            <a:ext cx="113703" cy="113703"/>
          </a:xfrm>
          <a:prstGeom prst="rect">
            <a:avLst/>
          </a:prstGeom>
          <a:solidFill>
            <a:schemeClr val="accent3">
              <a:alpha val="67450"/>
            </a:schemeClr>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450"/>
              <a:buFont typeface="Arial"/>
              <a:buNone/>
            </a:pPr>
            <a:r>
              <a:t/>
            </a:r>
            <a:endParaRPr b="0" i="0" sz="450" u="none" cap="none" strike="noStrike">
              <a:solidFill>
                <a:srgbClr val="434343"/>
              </a:solidFill>
              <a:latin typeface="Arial"/>
              <a:ea typeface="Arial"/>
              <a:cs typeface="Arial"/>
              <a:sym typeface="Arial"/>
            </a:endParaRPr>
          </a:p>
        </p:txBody>
      </p:sp>
      <p:sp>
        <p:nvSpPr>
          <p:cNvPr id="308" name="Google Shape;308;p3"/>
          <p:cNvSpPr/>
          <p:nvPr/>
        </p:nvSpPr>
        <p:spPr>
          <a:xfrm rot="-2700000">
            <a:off x="7400557" y="3636466"/>
            <a:ext cx="206192" cy="2061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855"/>
              <a:buFont typeface="Arial"/>
              <a:buNone/>
            </a:pPr>
            <a:r>
              <a:t/>
            </a:r>
            <a:endParaRPr b="0" i="0" sz="855" u="none" cap="none" strike="noStrike">
              <a:solidFill>
                <a:srgbClr val="434343"/>
              </a:solidFill>
              <a:latin typeface="Arial"/>
              <a:ea typeface="Arial"/>
              <a:cs typeface="Arial"/>
              <a:sym typeface="Arial"/>
            </a:endParaRPr>
          </a:p>
        </p:txBody>
      </p:sp>
      <p:sp>
        <p:nvSpPr>
          <p:cNvPr id="309" name="Google Shape;309;p3"/>
          <p:cNvSpPr txBox="1"/>
          <p:nvPr/>
        </p:nvSpPr>
        <p:spPr>
          <a:xfrm>
            <a:off x="6904030" y="3324670"/>
            <a:ext cx="522000" cy="829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434343"/>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310" name="Google Shape;310;p3"/>
          <p:cNvSpPr txBox="1"/>
          <p:nvPr/>
        </p:nvSpPr>
        <p:spPr>
          <a:xfrm>
            <a:off x="7855895" y="3540223"/>
            <a:ext cx="3768600" cy="3987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Sản phẩm và thử nghiệm</a:t>
            </a:r>
            <a:endParaRPr b="0" i="0" sz="2000" u="none" cap="none" strike="noStrike">
              <a:solidFill>
                <a:srgbClr val="434343"/>
              </a:solidFill>
              <a:latin typeface="Arial"/>
              <a:ea typeface="Arial"/>
              <a:cs typeface="Arial"/>
              <a:sym typeface="Arial"/>
            </a:endParaRPr>
          </a:p>
        </p:txBody>
      </p:sp>
      <p:sp>
        <p:nvSpPr>
          <p:cNvPr id="311" name="Google Shape;311;p3"/>
          <p:cNvSpPr/>
          <p:nvPr/>
        </p:nvSpPr>
        <p:spPr>
          <a:xfrm rot="-2700000">
            <a:off x="6847523" y="3852971"/>
            <a:ext cx="113703" cy="113703"/>
          </a:xfrm>
          <a:prstGeom prst="rect">
            <a:avLst/>
          </a:prstGeom>
          <a:solidFill>
            <a:schemeClr val="accent3">
              <a:alpha val="67450"/>
            </a:schemeClr>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450"/>
              <a:buFont typeface="Arial"/>
              <a:buNone/>
            </a:pPr>
            <a:r>
              <a:t/>
            </a:r>
            <a:endParaRPr b="0" i="0" sz="450" u="none" cap="none" strike="noStrike">
              <a:solidFill>
                <a:srgbClr val="434343"/>
              </a:solidFill>
              <a:latin typeface="Arial"/>
              <a:ea typeface="Arial"/>
              <a:cs typeface="Arial"/>
              <a:sym typeface="Arial"/>
            </a:endParaRPr>
          </a:p>
        </p:txBody>
      </p:sp>
      <p:sp>
        <p:nvSpPr>
          <p:cNvPr id="312" name="Google Shape;312;p3"/>
          <p:cNvSpPr/>
          <p:nvPr/>
        </p:nvSpPr>
        <p:spPr>
          <a:xfrm rot="-2700000">
            <a:off x="1925592" y="4930676"/>
            <a:ext cx="206192" cy="2061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855"/>
              <a:buFont typeface="Arial"/>
              <a:buNone/>
            </a:pPr>
            <a:r>
              <a:t/>
            </a:r>
            <a:endParaRPr b="0" i="0" sz="855" u="none" cap="none" strike="noStrike">
              <a:solidFill>
                <a:srgbClr val="434343"/>
              </a:solidFill>
              <a:latin typeface="Arial"/>
              <a:ea typeface="Arial"/>
              <a:cs typeface="Arial"/>
              <a:sym typeface="Arial"/>
            </a:endParaRPr>
          </a:p>
        </p:txBody>
      </p:sp>
      <p:sp>
        <p:nvSpPr>
          <p:cNvPr id="313" name="Google Shape;313;p3"/>
          <p:cNvSpPr txBox="1"/>
          <p:nvPr/>
        </p:nvSpPr>
        <p:spPr>
          <a:xfrm>
            <a:off x="1405565" y="4627055"/>
            <a:ext cx="522000" cy="829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434343"/>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314" name="Google Shape;314;p3"/>
          <p:cNvSpPr txBox="1"/>
          <p:nvPr/>
        </p:nvSpPr>
        <p:spPr>
          <a:xfrm>
            <a:off x="2310555" y="4875695"/>
            <a:ext cx="3768600" cy="398700"/>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1200"/>
              </a:spcAft>
              <a:buClr>
                <a:srgbClr val="000000"/>
              </a:buClr>
              <a:buSzPts val="1800"/>
              <a:buFont typeface="Arial"/>
              <a:buNone/>
            </a:pPr>
            <a:r>
              <a:rPr b="0" i="0" lang="en-US" sz="1800" u="none" cap="none" strike="noStrike">
                <a:solidFill>
                  <a:srgbClr val="595959"/>
                </a:solidFill>
                <a:latin typeface="Arial"/>
                <a:ea typeface="Arial"/>
                <a:cs typeface="Arial"/>
                <a:sym typeface="Arial"/>
              </a:rPr>
              <a:t>Tổng kết</a:t>
            </a:r>
            <a:endParaRPr b="0" i="0" sz="2000" u="none" cap="none" strike="noStrike">
              <a:solidFill>
                <a:srgbClr val="434343"/>
              </a:solidFill>
              <a:latin typeface="Arial"/>
              <a:ea typeface="Arial"/>
              <a:cs typeface="Arial"/>
              <a:sym typeface="Arial"/>
            </a:endParaRPr>
          </a:p>
        </p:txBody>
      </p:sp>
      <p:sp>
        <p:nvSpPr>
          <p:cNvPr id="315" name="Google Shape;315;p3"/>
          <p:cNvSpPr/>
          <p:nvPr/>
        </p:nvSpPr>
        <p:spPr>
          <a:xfrm rot="-2700000">
            <a:off x="1349058" y="5155356"/>
            <a:ext cx="113703" cy="113703"/>
          </a:xfrm>
          <a:prstGeom prst="rect">
            <a:avLst/>
          </a:prstGeom>
          <a:solidFill>
            <a:schemeClr val="accent3">
              <a:alpha val="67450"/>
            </a:schemeClr>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450"/>
              <a:buFont typeface="Arial"/>
              <a:buNone/>
            </a:pPr>
            <a:r>
              <a:t/>
            </a:r>
            <a:endParaRPr b="0" i="0" sz="450" u="none" cap="none" strike="noStrike">
              <a:solidFill>
                <a:srgbClr val="434343"/>
              </a:solidFill>
              <a:latin typeface="Arial"/>
              <a:ea typeface="Arial"/>
              <a:cs typeface="Arial"/>
              <a:sym typeface="Arial"/>
            </a:endParaRPr>
          </a:p>
        </p:txBody>
      </p:sp>
      <p:sp>
        <p:nvSpPr>
          <p:cNvPr id="316" name="Google Shape;316;p3"/>
          <p:cNvSpPr/>
          <p:nvPr/>
        </p:nvSpPr>
        <p:spPr>
          <a:xfrm rot="-2700000">
            <a:off x="7400562" y="4945626"/>
            <a:ext cx="206192" cy="2061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855"/>
              <a:buFont typeface="Arial"/>
              <a:buNone/>
            </a:pPr>
            <a:r>
              <a:t/>
            </a:r>
            <a:endParaRPr b="0" i="0" sz="855" u="none" cap="none" strike="noStrike">
              <a:solidFill>
                <a:srgbClr val="434343"/>
              </a:solidFill>
              <a:latin typeface="Arial"/>
              <a:ea typeface="Arial"/>
              <a:cs typeface="Arial"/>
              <a:sym typeface="Arial"/>
            </a:endParaRPr>
          </a:p>
        </p:txBody>
      </p:sp>
      <p:sp>
        <p:nvSpPr>
          <p:cNvPr id="317" name="Google Shape;317;p3"/>
          <p:cNvSpPr txBox="1"/>
          <p:nvPr/>
        </p:nvSpPr>
        <p:spPr>
          <a:xfrm>
            <a:off x="6880535" y="4627055"/>
            <a:ext cx="522000" cy="829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434343"/>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318" name="Google Shape;318;p3"/>
          <p:cNvSpPr txBox="1"/>
          <p:nvPr/>
        </p:nvSpPr>
        <p:spPr>
          <a:xfrm>
            <a:off x="7855900" y="4842595"/>
            <a:ext cx="3768600" cy="3987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Phụ lục</a:t>
            </a:r>
            <a:endParaRPr b="0" i="0" sz="1400" u="none" cap="none" strike="noStrike">
              <a:solidFill>
                <a:srgbClr val="000000"/>
              </a:solidFill>
              <a:latin typeface="Arial"/>
              <a:ea typeface="Arial"/>
              <a:cs typeface="Arial"/>
              <a:sym typeface="Arial"/>
            </a:endParaRPr>
          </a:p>
        </p:txBody>
      </p:sp>
      <p:sp>
        <p:nvSpPr>
          <p:cNvPr id="319" name="Google Shape;319;p3"/>
          <p:cNvSpPr/>
          <p:nvPr/>
        </p:nvSpPr>
        <p:spPr>
          <a:xfrm rot="-2700000">
            <a:off x="6824028" y="5155356"/>
            <a:ext cx="113703" cy="113703"/>
          </a:xfrm>
          <a:prstGeom prst="rect">
            <a:avLst/>
          </a:prstGeom>
          <a:solidFill>
            <a:schemeClr val="accent3">
              <a:alpha val="67450"/>
            </a:schemeClr>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000000"/>
              </a:buClr>
              <a:buSzPts val="450"/>
              <a:buFont typeface="Arial"/>
              <a:buNone/>
            </a:pPr>
            <a:r>
              <a:t/>
            </a:r>
            <a:endParaRPr b="0" i="0" sz="450" u="none" cap="none" strike="noStrike">
              <a:solidFill>
                <a:srgbClr val="434343"/>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0"/>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Phân biệt quán trà sữa</a:t>
            </a:r>
            <a:endParaRPr/>
          </a:p>
        </p:txBody>
      </p:sp>
      <p:sp>
        <p:nvSpPr>
          <p:cNvPr id="505" name="Google Shape;505;p30"/>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Clr>
                <a:schemeClr val="dk1"/>
              </a:buClr>
              <a:buSzPts val="1500"/>
              <a:buFont typeface="Arial"/>
              <a:buNone/>
            </a:pPr>
            <a:r>
              <a:rPr lang="en-US" sz="1800"/>
              <a:t>- Nhóm chọn ra các quán có chứa từ “ trà sữa” để xử lý. Những món có chứa từ “trà sữa”  sẽ phân loại thành “Trà sữa” và món ăn còn lại được phân thành nhóm “Khác”.</a:t>
            </a:r>
            <a:endParaRPr sz="1800"/>
          </a:p>
          <a:p>
            <a:pPr indent="0" lvl="0" marL="0" rtl="0" algn="l">
              <a:lnSpc>
                <a:spcPct val="130000"/>
              </a:lnSpc>
              <a:spcBef>
                <a:spcPts val="1000"/>
              </a:spcBef>
              <a:spcAft>
                <a:spcPts val="0"/>
              </a:spcAft>
              <a:buClr>
                <a:schemeClr val="dk1"/>
              </a:buClr>
              <a:buSzPts val="1500"/>
              <a:buFont typeface="Arial"/>
              <a:buNone/>
            </a:pPr>
            <a:r>
              <a:rPr lang="en-US" sz="1800"/>
              <a:t>- Sau đó tiến hành group by dữ liệu theo restaurant_id thu được 6434 quán có chứa từ “trà sữa”, danh sách các món và tổng số lượt order của quán.</a:t>
            </a:r>
            <a:endParaRPr sz="1800"/>
          </a:p>
          <a:p>
            <a:pPr indent="0" lvl="0" marL="0" rtl="0" algn="l">
              <a:lnSpc>
                <a:spcPct val="130000"/>
              </a:lnSpc>
              <a:spcBef>
                <a:spcPts val="1000"/>
              </a:spcBef>
              <a:spcAft>
                <a:spcPts val="1000"/>
              </a:spcAft>
              <a:buClr>
                <a:schemeClr val="dk1"/>
              </a:buClr>
              <a:buSzPts val="1500"/>
              <a:buFont typeface="Arial"/>
              <a:buNone/>
            </a:pPr>
            <a:r>
              <a:rPr lang="en-US" sz="1800"/>
              <a:t>- Nhìn chung thấy được đa phần các quán trà sữa sẽ bán kèm thêm các loại món ăn khác như trà, cà phê, sữa tươi, kem, sinh tố,...</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1"/>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Làm giàu dữ liệu</a:t>
            </a:r>
            <a:endParaRPr/>
          </a:p>
        </p:txBody>
      </p:sp>
      <p:sp>
        <p:nvSpPr>
          <p:cNvPr id="511" name="Google Shape;511;p31"/>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Autofit/>
          </a:bodyPr>
          <a:lstStyle/>
          <a:p>
            <a:pPr indent="0" lvl="0" marL="0" rtl="0" algn="l">
              <a:lnSpc>
                <a:spcPct val="130000"/>
              </a:lnSpc>
              <a:spcBef>
                <a:spcPts val="0"/>
              </a:spcBef>
              <a:spcAft>
                <a:spcPts val="0"/>
              </a:spcAft>
              <a:buSzPts val="1600"/>
              <a:buNone/>
            </a:pPr>
            <a:r>
              <a:rPr lang="en-US" sz="1700"/>
              <a:t>Dữ liệu được aggregate lại ở cấp quán, các thuộc tính có cấp thấp hơn: món ăn, lượt bán của món, lượt thích của món, giá cả món,... được chuyển đổi thành các thuộc tính:</a:t>
            </a:r>
            <a:endParaRPr sz="1700"/>
          </a:p>
          <a:p>
            <a:pPr indent="-412750" lvl="0" marL="609600" rtl="0" algn="l">
              <a:lnSpc>
                <a:spcPct val="130000"/>
              </a:lnSpc>
              <a:spcBef>
                <a:spcPts val="1000"/>
              </a:spcBef>
              <a:spcAft>
                <a:spcPts val="0"/>
              </a:spcAft>
              <a:buSzPts val="1700"/>
              <a:buChar char="-"/>
            </a:pPr>
            <a:r>
              <a:rPr lang="en-US" sz="1700"/>
              <a:t>Tổng lượt bán món ăn</a:t>
            </a:r>
            <a:endParaRPr sz="1700"/>
          </a:p>
          <a:p>
            <a:pPr indent="-412750" lvl="0" marL="609600" rtl="0" algn="l">
              <a:lnSpc>
                <a:spcPct val="130000"/>
              </a:lnSpc>
              <a:spcBef>
                <a:spcPts val="1000"/>
              </a:spcBef>
              <a:spcAft>
                <a:spcPts val="0"/>
              </a:spcAft>
              <a:buSzPts val="1700"/>
              <a:buChar char="-"/>
            </a:pPr>
            <a:r>
              <a:rPr lang="en-US" sz="1700"/>
              <a:t>Tổng lượt thích món ăn</a:t>
            </a:r>
            <a:endParaRPr sz="1700"/>
          </a:p>
          <a:p>
            <a:pPr indent="-412750" lvl="0" marL="609600" rtl="0" algn="l">
              <a:lnSpc>
                <a:spcPct val="130000"/>
              </a:lnSpc>
              <a:spcBef>
                <a:spcPts val="1000"/>
              </a:spcBef>
              <a:spcAft>
                <a:spcPts val="0"/>
              </a:spcAft>
              <a:buSzPts val="1700"/>
              <a:buChar char="-"/>
            </a:pPr>
            <a:r>
              <a:rPr lang="en-US" sz="1700"/>
              <a:t>Tổng doanh thu món ăn (tổng lượt bán*giá bán)</a:t>
            </a:r>
            <a:endParaRPr sz="1700"/>
          </a:p>
          <a:p>
            <a:pPr indent="-412750" lvl="0" marL="609600" rtl="0" algn="l">
              <a:lnSpc>
                <a:spcPct val="130000"/>
              </a:lnSpc>
              <a:spcBef>
                <a:spcPts val="1000"/>
              </a:spcBef>
              <a:spcAft>
                <a:spcPts val="0"/>
              </a:spcAft>
              <a:buSzPts val="1700"/>
              <a:buChar char="-"/>
            </a:pPr>
            <a:r>
              <a:rPr lang="en-US" sz="1700"/>
              <a:t>Phần trăm thời gian hoạt động trong tuần</a:t>
            </a:r>
            <a:endParaRPr sz="1700"/>
          </a:p>
          <a:p>
            <a:pPr indent="-412750" lvl="0" marL="609600" rtl="0" algn="l">
              <a:lnSpc>
                <a:spcPct val="130000"/>
              </a:lnSpc>
              <a:spcBef>
                <a:spcPts val="1000"/>
              </a:spcBef>
              <a:spcAft>
                <a:spcPts val="0"/>
              </a:spcAft>
              <a:buSzPts val="1700"/>
              <a:buChar char="-"/>
            </a:pPr>
            <a:r>
              <a:rPr lang="en-US" sz="1700"/>
              <a:t>Phân loại thời gian hoạt động: ban ngày (6 - 16), ban đêm (17 - 22), buổi khuya (23 - 4)</a:t>
            </a:r>
            <a:endParaRPr sz="1700"/>
          </a:p>
          <a:p>
            <a:pPr indent="-412750" lvl="0" marL="609600" rtl="0" algn="l">
              <a:lnSpc>
                <a:spcPct val="130000"/>
              </a:lnSpc>
              <a:spcBef>
                <a:spcPts val="1000"/>
              </a:spcBef>
              <a:spcAft>
                <a:spcPts val="1000"/>
              </a:spcAft>
              <a:buSzPts val="1700"/>
              <a:buChar char="-"/>
            </a:pPr>
            <a:r>
              <a:rPr lang="en-US" sz="1700"/>
              <a:t>Phân loại các quận huyện thành 3 khu vực (Nội thành, Ngoại thành 1 - 2) </a:t>
            </a:r>
            <a:endParaRPr sz="1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2"/>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Xây dựng pipeline</a:t>
            </a:r>
            <a:endParaRPr/>
          </a:p>
        </p:txBody>
      </p:sp>
      <p:sp>
        <p:nvSpPr>
          <p:cNvPr id="517" name="Google Shape;517;p32"/>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Autofit/>
          </a:bodyPr>
          <a:lstStyle/>
          <a:p>
            <a:pPr indent="0" lvl="0" marL="0" rtl="0" algn="l">
              <a:lnSpc>
                <a:spcPct val="130000"/>
              </a:lnSpc>
              <a:spcBef>
                <a:spcPts val="0"/>
              </a:spcBef>
              <a:spcAft>
                <a:spcPts val="0"/>
              </a:spcAft>
              <a:buSzPts val="1600"/>
              <a:buNone/>
            </a:pPr>
            <a:r>
              <a:rPr lang="en-US" sz="1700"/>
              <a:t>Data source sử dụng gồm 2 nguồn: sqlite database (thông tin quán) và file parquet (thông tin món ăn)</a:t>
            </a:r>
            <a:endParaRPr sz="1700"/>
          </a:p>
          <a:p>
            <a:pPr indent="0" lvl="0" marL="0" rtl="0" algn="l">
              <a:lnSpc>
                <a:spcPct val="130000"/>
              </a:lnSpc>
              <a:spcBef>
                <a:spcPts val="1000"/>
              </a:spcBef>
              <a:spcAft>
                <a:spcPts val="0"/>
              </a:spcAft>
              <a:buSzPts val="1600"/>
              <a:buNone/>
            </a:pPr>
            <a:r>
              <a:rPr lang="en-US" sz="1700"/>
              <a:t>Data gồm các loại:</a:t>
            </a:r>
            <a:endParaRPr sz="1700"/>
          </a:p>
          <a:p>
            <a:pPr indent="0" lvl="0" marL="0" rtl="0" algn="l">
              <a:lnSpc>
                <a:spcPct val="130000"/>
              </a:lnSpc>
              <a:spcBef>
                <a:spcPts val="1000"/>
              </a:spcBef>
              <a:spcAft>
                <a:spcPts val="0"/>
              </a:spcAft>
              <a:buSzPts val="1600"/>
              <a:buNone/>
            </a:pPr>
            <a:r>
              <a:rPr b="1" lang="en-US" sz="1700"/>
              <a:t>Numeric</a:t>
            </a:r>
            <a:r>
              <a:rPr lang="en-US" sz="1700"/>
              <a:t>: dish_total_order, dish_price, revenue, order_growth, revenue_growth, các cột rating, review,...</a:t>
            </a:r>
            <a:endParaRPr sz="1700"/>
          </a:p>
          <a:p>
            <a:pPr indent="0" lvl="0" marL="0" rtl="0" algn="l">
              <a:lnSpc>
                <a:spcPct val="130000"/>
              </a:lnSpc>
              <a:spcBef>
                <a:spcPts val="1000"/>
              </a:spcBef>
              <a:spcAft>
                <a:spcPts val="0"/>
              </a:spcAft>
              <a:buSzPts val="1600"/>
              <a:buNone/>
            </a:pPr>
            <a:r>
              <a:rPr b="1" lang="en-US" sz="1700"/>
              <a:t>Boolean</a:t>
            </a:r>
            <a:r>
              <a:rPr lang="en-US" sz="1700"/>
              <a:t>: is_quality_merchant, position_verifie, is_daytime, is_nighttime, is_nighttime, delivery_has_contract,...</a:t>
            </a:r>
            <a:endParaRPr sz="1700"/>
          </a:p>
          <a:p>
            <a:pPr indent="0" lvl="0" marL="0" rtl="0" algn="l">
              <a:lnSpc>
                <a:spcPct val="130000"/>
              </a:lnSpc>
              <a:spcBef>
                <a:spcPts val="1000"/>
              </a:spcBef>
              <a:spcAft>
                <a:spcPts val="0"/>
              </a:spcAft>
              <a:buSzPts val="1600"/>
              <a:buNone/>
            </a:pPr>
            <a:r>
              <a:rPr b="1" lang="en-US" sz="1700"/>
              <a:t>Category</a:t>
            </a:r>
            <a:r>
              <a:rPr lang="en-US" sz="1700"/>
              <a:t>: address_district, district_type, contract_type, audience,...</a:t>
            </a:r>
            <a:endParaRPr sz="1700"/>
          </a:p>
          <a:p>
            <a:pPr indent="0" lvl="0" marL="0" rtl="0" algn="l">
              <a:lnSpc>
                <a:spcPct val="130000"/>
              </a:lnSpc>
              <a:spcBef>
                <a:spcPts val="1000"/>
              </a:spcBef>
              <a:spcAft>
                <a:spcPts val="1000"/>
              </a:spcAft>
              <a:buSzPts val="1600"/>
              <a:buNone/>
            </a:pPr>
            <a:r>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3"/>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Xây dựng pipeline</a:t>
            </a:r>
            <a:endParaRPr/>
          </a:p>
        </p:txBody>
      </p:sp>
      <p:sp>
        <p:nvSpPr>
          <p:cNvPr id="523" name="Google Shape;523;p33"/>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SzPts val="1600"/>
              <a:buNone/>
            </a:pPr>
            <a:r>
              <a:rPr lang="en-US" sz="1700"/>
              <a:t>Xử lý null:</a:t>
            </a:r>
            <a:endParaRPr sz="1700"/>
          </a:p>
          <a:p>
            <a:pPr indent="-412750" lvl="0" marL="609600" rtl="0" algn="l">
              <a:lnSpc>
                <a:spcPct val="130000"/>
              </a:lnSpc>
              <a:spcBef>
                <a:spcPts val="1000"/>
              </a:spcBef>
              <a:spcAft>
                <a:spcPts val="0"/>
              </a:spcAft>
              <a:buSzPts val="1700"/>
              <a:buChar char="-"/>
            </a:pPr>
            <a:r>
              <a:rPr lang="en-US" sz="1700"/>
              <a:t>Các cột mang ý nghĩa số lượng: số review, số bán, số chi nhánh =&gt; fill 0</a:t>
            </a:r>
            <a:endParaRPr sz="1700"/>
          </a:p>
          <a:p>
            <a:pPr indent="-412750" lvl="0" marL="609600" rtl="0" algn="l">
              <a:lnSpc>
                <a:spcPct val="130000"/>
              </a:lnSpc>
              <a:spcBef>
                <a:spcPts val="1000"/>
              </a:spcBef>
              <a:spcAft>
                <a:spcPts val="0"/>
              </a:spcAft>
              <a:buSzPts val="1700"/>
              <a:buChar char="-"/>
            </a:pPr>
            <a:r>
              <a:rPr lang="en-US" sz="1700"/>
              <a:t>Các cột rating: space_rating ,quality_rating ,price_rating,.. =&gt; fill median</a:t>
            </a:r>
            <a:endParaRPr sz="1700"/>
          </a:p>
          <a:p>
            <a:pPr indent="-412750" lvl="0" marL="609600" rtl="0" algn="l">
              <a:lnSpc>
                <a:spcPct val="130000"/>
              </a:lnSpc>
              <a:spcBef>
                <a:spcPts val="1000"/>
              </a:spcBef>
              <a:spcAft>
                <a:spcPts val="0"/>
              </a:spcAft>
              <a:buSzPts val="1700"/>
              <a:buChar char="-"/>
            </a:pPr>
            <a:r>
              <a:rPr lang="en-US" sz="1700"/>
              <a:t>Các cột boolean =&gt; fill False</a:t>
            </a:r>
            <a:endParaRPr sz="1700"/>
          </a:p>
          <a:p>
            <a:pPr indent="0" lvl="0" marL="0" rtl="0" algn="l">
              <a:lnSpc>
                <a:spcPct val="130000"/>
              </a:lnSpc>
              <a:spcBef>
                <a:spcPts val="1000"/>
              </a:spcBef>
              <a:spcAft>
                <a:spcPts val="0"/>
              </a:spcAft>
              <a:buSzPts val="1600"/>
              <a:buNone/>
            </a:pPr>
            <a:r>
              <a:rPr lang="en-US" sz="1700"/>
              <a:t>Xử lý các cột category:</a:t>
            </a:r>
            <a:endParaRPr sz="1700"/>
          </a:p>
          <a:p>
            <a:pPr indent="-412750" lvl="0" marL="609600" rtl="0" algn="l">
              <a:lnSpc>
                <a:spcPct val="130000"/>
              </a:lnSpc>
              <a:spcBef>
                <a:spcPts val="1000"/>
              </a:spcBef>
              <a:spcAft>
                <a:spcPts val="1000"/>
              </a:spcAft>
              <a:buSzPts val="1700"/>
              <a:buChar char="-"/>
            </a:pPr>
            <a:r>
              <a:rPr lang="en-US" sz="1700"/>
              <a:t>Các cột category không có null, tiến hành one hot </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4"/>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Xây dựng model</a:t>
            </a:r>
            <a:endParaRPr/>
          </a:p>
        </p:txBody>
      </p:sp>
      <p:sp>
        <p:nvSpPr>
          <p:cNvPr id="529" name="Google Shape;529;p34"/>
          <p:cNvSpPr txBox="1"/>
          <p:nvPr>
            <p:ph idx="1" type="body"/>
          </p:nvPr>
        </p:nvSpPr>
        <p:spPr>
          <a:xfrm>
            <a:off x="1281125" y="2163600"/>
            <a:ext cx="9626700" cy="3953400"/>
          </a:xfrm>
          <a:prstGeom prst="rect">
            <a:avLst/>
          </a:prstGeom>
          <a:noFill/>
          <a:ln>
            <a:noFill/>
          </a:ln>
        </p:spPr>
        <p:txBody>
          <a:bodyPr anchorCtr="0" anchor="t" bIns="0" lIns="101600" spcFirstLastPara="1" rIns="82550" wrap="square" tIns="0">
            <a:noAutofit/>
          </a:bodyPr>
          <a:lstStyle/>
          <a:p>
            <a:pPr indent="0" lvl="0" marL="0" rtl="0" algn="l">
              <a:lnSpc>
                <a:spcPct val="110000"/>
              </a:lnSpc>
              <a:spcBef>
                <a:spcPts val="0"/>
              </a:spcBef>
              <a:spcAft>
                <a:spcPts val="0"/>
              </a:spcAft>
              <a:buSzPts val="1018"/>
              <a:buNone/>
            </a:pPr>
            <a:r>
              <a:rPr lang="en-US" sz="1800"/>
              <a:t>Sử dụng model GradientBoostingRegressor để dự đoán 1 trong các thông tin sau:</a:t>
            </a:r>
            <a:endParaRPr sz="1800"/>
          </a:p>
          <a:p>
            <a:pPr indent="-419100" lvl="0" marL="609600" rtl="0" algn="l">
              <a:lnSpc>
                <a:spcPct val="110000"/>
              </a:lnSpc>
              <a:spcBef>
                <a:spcPts val="1000"/>
              </a:spcBef>
              <a:spcAft>
                <a:spcPts val="0"/>
              </a:spcAft>
              <a:buSzPts val="1800"/>
              <a:buChar char="-"/>
            </a:pPr>
            <a:r>
              <a:rPr lang="en-US" sz="1800"/>
              <a:t>Total like</a:t>
            </a:r>
            <a:endParaRPr sz="1800"/>
          </a:p>
          <a:p>
            <a:pPr indent="-419100" lvl="0" marL="609600" rtl="0" algn="l">
              <a:lnSpc>
                <a:spcPct val="110000"/>
              </a:lnSpc>
              <a:spcBef>
                <a:spcPts val="1000"/>
              </a:spcBef>
              <a:spcAft>
                <a:spcPts val="0"/>
              </a:spcAft>
              <a:buSzPts val="1800"/>
              <a:buChar char="-"/>
            </a:pPr>
            <a:r>
              <a:rPr lang="en-US" sz="1800"/>
              <a:t>Total order</a:t>
            </a:r>
            <a:endParaRPr sz="1800"/>
          </a:p>
          <a:p>
            <a:pPr indent="-419100" lvl="0" marL="609600" rtl="0" algn="l">
              <a:lnSpc>
                <a:spcPct val="110000"/>
              </a:lnSpc>
              <a:spcBef>
                <a:spcPts val="1000"/>
              </a:spcBef>
              <a:spcAft>
                <a:spcPts val="0"/>
              </a:spcAft>
              <a:buSzPts val="1800"/>
              <a:buChar char="-"/>
            </a:pPr>
            <a:r>
              <a:rPr lang="en-US" sz="1800"/>
              <a:t>Revenue</a:t>
            </a:r>
            <a:endParaRPr sz="1800"/>
          </a:p>
          <a:p>
            <a:pPr indent="-419100" lvl="0" marL="609600" rtl="0" algn="l">
              <a:lnSpc>
                <a:spcPct val="110000"/>
              </a:lnSpc>
              <a:spcBef>
                <a:spcPts val="1000"/>
              </a:spcBef>
              <a:spcAft>
                <a:spcPts val="0"/>
              </a:spcAft>
              <a:buSzPts val="1800"/>
              <a:buChar char="-"/>
            </a:pPr>
            <a:r>
              <a:rPr lang="en-US" sz="1800"/>
              <a:t>Total like growth</a:t>
            </a:r>
            <a:endParaRPr sz="1800"/>
          </a:p>
          <a:p>
            <a:pPr indent="-419100" lvl="0" marL="609600" rtl="0" algn="l">
              <a:lnSpc>
                <a:spcPct val="110000"/>
              </a:lnSpc>
              <a:spcBef>
                <a:spcPts val="1000"/>
              </a:spcBef>
              <a:spcAft>
                <a:spcPts val="0"/>
              </a:spcAft>
              <a:buSzPts val="1800"/>
              <a:buChar char="-"/>
            </a:pPr>
            <a:r>
              <a:rPr b="1" lang="en-US" sz="1800"/>
              <a:t>Total order growth → chọn feature này làm model cuối cùng</a:t>
            </a:r>
            <a:endParaRPr b="1" sz="1800"/>
          </a:p>
          <a:p>
            <a:pPr indent="-419100" lvl="0" marL="609600" rtl="0" algn="l">
              <a:lnSpc>
                <a:spcPct val="110000"/>
              </a:lnSpc>
              <a:spcBef>
                <a:spcPts val="1000"/>
              </a:spcBef>
              <a:spcAft>
                <a:spcPts val="0"/>
              </a:spcAft>
              <a:buSzPts val="1800"/>
              <a:buChar char="-"/>
            </a:pPr>
            <a:r>
              <a:rPr lang="en-US" sz="1800"/>
              <a:t>Revenue growth</a:t>
            </a:r>
            <a:endParaRPr sz="1800"/>
          </a:p>
          <a:p>
            <a:pPr indent="0" lvl="0" marL="0" rtl="0" algn="l">
              <a:lnSpc>
                <a:spcPct val="110000"/>
              </a:lnSpc>
              <a:spcBef>
                <a:spcPts val="1000"/>
              </a:spcBef>
              <a:spcAft>
                <a:spcPts val="0"/>
              </a:spcAft>
              <a:buSzPts val="1018"/>
              <a:buNone/>
            </a:pPr>
            <a:r>
              <a:rPr lang="en-US" sz="1800"/>
              <a:t>Thử nghiệm với 2 độ lỗi : squared_error, huber</a:t>
            </a:r>
            <a:endParaRPr sz="1800"/>
          </a:p>
          <a:p>
            <a:pPr indent="0" lvl="0" marL="0" rtl="0" algn="l">
              <a:lnSpc>
                <a:spcPct val="110000"/>
              </a:lnSpc>
              <a:spcBef>
                <a:spcPts val="1000"/>
              </a:spcBef>
              <a:spcAft>
                <a:spcPts val="1000"/>
              </a:spcAft>
              <a:buSzPts val="1018"/>
              <a:buNone/>
            </a:pPr>
            <a:r>
              <a:rPr lang="en-US" sz="1800"/>
              <a:t>Và 8 alpha: 0.4, 0.5, 0.7, 0.8, 0.9, 0.95, 0.99</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5"/>
          <p:cNvSpPr txBox="1"/>
          <p:nvPr>
            <p:ph type="title"/>
          </p:nvPr>
        </p:nvSpPr>
        <p:spPr>
          <a:xfrm>
            <a:off x="377775" y="821850"/>
            <a:ext cx="4558200" cy="615900"/>
          </a:xfrm>
          <a:prstGeom prst="rect">
            <a:avLst/>
          </a:prstGeom>
          <a:noFill/>
          <a:ln>
            <a:noFill/>
          </a:ln>
        </p:spPr>
        <p:txBody>
          <a:bodyPr anchorCtr="0" anchor="b" bIns="38100" lIns="101600" spcFirstLastPara="1" rIns="76200" wrap="square" tIns="38100">
            <a:normAutofit fontScale="90000"/>
          </a:bodyPr>
          <a:lstStyle/>
          <a:p>
            <a:pPr indent="0" lvl="0" marL="0" rtl="0" algn="ctr">
              <a:lnSpc>
                <a:spcPct val="100000"/>
              </a:lnSpc>
              <a:spcBef>
                <a:spcPts val="0"/>
              </a:spcBef>
              <a:spcAft>
                <a:spcPts val="0"/>
              </a:spcAft>
              <a:buSzPct val="175438"/>
              <a:buNone/>
            </a:pPr>
            <a:r>
              <a:rPr lang="en-US" sz="3800"/>
              <a:t>Kết quả</a:t>
            </a:r>
            <a:endParaRPr sz="3800"/>
          </a:p>
        </p:txBody>
      </p:sp>
      <p:sp>
        <p:nvSpPr>
          <p:cNvPr id="535" name="Google Shape;535;p35"/>
          <p:cNvSpPr txBox="1"/>
          <p:nvPr>
            <p:ph idx="1" type="body"/>
          </p:nvPr>
        </p:nvSpPr>
        <p:spPr>
          <a:xfrm>
            <a:off x="843275" y="1725563"/>
            <a:ext cx="7569300" cy="48681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SzPts val="1600"/>
              <a:buNone/>
            </a:pPr>
            <a:r>
              <a:t/>
            </a:r>
            <a:endParaRPr sz="1800"/>
          </a:p>
          <a:p>
            <a:pPr indent="0" lvl="0" marL="0" rtl="0" algn="l">
              <a:lnSpc>
                <a:spcPct val="130000"/>
              </a:lnSpc>
              <a:spcBef>
                <a:spcPts val="1000"/>
              </a:spcBef>
              <a:spcAft>
                <a:spcPts val="0"/>
              </a:spcAft>
              <a:buSzPts val="1600"/>
              <a:buNone/>
            </a:pPr>
            <a:r>
              <a:rPr lang="en-US" sz="1900"/>
              <a:t>Nhóm tiến hành dự đoán total_order_growth trên tập 6434 quán trà sữa:</a:t>
            </a:r>
            <a:endParaRPr sz="1900"/>
          </a:p>
          <a:p>
            <a:pPr indent="-349250" lvl="0" marL="457200" rtl="0" algn="l">
              <a:lnSpc>
                <a:spcPct val="130000"/>
              </a:lnSpc>
              <a:spcBef>
                <a:spcPts val="1000"/>
              </a:spcBef>
              <a:spcAft>
                <a:spcPts val="0"/>
              </a:spcAft>
              <a:buSzPts val="1900"/>
              <a:buChar char="-"/>
            </a:pPr>
            <a:r>
              <a:rPr lang="en-US" sz="1900"/>
              <a:t>Các độ lỗi cho thấy mô hình dự đoán tăng trưởng không tốt</a:t>
            </a:r>
            <a:endParaRPr sz="1900"/>
          </a:p>
          <a:p>
            <a:pPr indent="0" lvl="0" marL="457200" rtl="0" algn="l">
              <a:lnSpc>
                <a:spcPct val="130000"/>
              </a:lnSpc>
              <a:spcBef>
                <a:spcPts val="1000"/>
              </a:spcBef>
              <a:spcAft>
                <a:spcPts val="0"/>
              </a:spcAft>
              <a:buSzPts val="1600"/>
              <a:buNone/>
            </a:pPr>
            <a:r>
              <a:t/>
            </a:r>
            <a:endParaRPr sz="1900"/>
          </a:p>
          <a:p>
            <a:pPr indent="-349250" lvl="0" marL="457200" rtl="0" algn="l">
              <a:lnSpc>
                <a:spcPct val="130000"/>
              </a:lnSpc>
              <a:spcBef>
                <a:spcPts val="1000"/>
              </a:spcBef>
              <a:spcAft>
                <a:spcPts val="0"/>
              </a:spcAft>
              <a:buSzPts val="1900"/>
              <a:buChar char="-"/>
            </a:pPr>
            <a:r>
              <a:rPr lang="en-US" sz="1900"/>
              <a:t>Với các MAPE khả quan nhất, mô hình chỉ toàn output ra 0. Điều nay có thể lý giải bởi hơn 1 nửa dữ liệu có total_order_growth = 0</a:t>
            </a:r>
            <a:endParaRPr sz="1900"/>
          </a:p>
          <a:p>
            <a:pPr indent="0" lvl="0" marL="0" rtl="0" algn="l">
              <a:lnSpc>
                <a:spcPct val="130000"/>
              </a:lnSpc>
              <a:spcBef>
                <a:spcPts val="1000"/>
              </a:spcBef>
              <a:spcAft>
                <a:spcPts val="0"/>
              </a:spcAft>
              <a:buSzPts val="1600"/>
              <a:buNone/>
            </a:pPr>
            <a:r>
              <a:rPr lang="en-US" sz="1800"/>
              <a:t>  </a:t>
            </a:r>
            <a:endParaRPr sz="1800"/>
          </a:p>
          <a:p>
            <a:pPr indent="0" lvl="0" marL="0" rtl="0" algn="l">
              <a:lnSpc>
                <a:spcPct val="130000"/>
              </a:lnSpc>
              <a:spcBef>
                <a:spcPts val="1000"/>
              </a:spcBef>
              <a:spcAft>
                <a:spcPts val="1000"/>
              </a:spcAft>
              <a:buSzPts val="1600"/>
              <a:buNone/>
            </a:pPr>
            <a:r>
              <a:t/>
            </a:r>
            <a:endParaRPr sz="1800"/>
          </a:p>
        </p:txBody>
      </p:sp>
      <p:pic>
        <p:nvPicPr>
          <p:cNvPr id="536" name="Google Shape;536;p35"/>
          <p:cNvPicPr preferRelativeResize="0"/>
          <p:nvPr/>
        </p:nvPicPr>
        <p:blipFill rotWithShape="1">
          <a:blip r:embed="rId3">
            <a:alphaModFix/>
          </a:blip>
          <a:srcRect b="0" l="0" r="0" t="0"/>
          <a:stretch/>
        </p:blipFill>
        <p:spPr>
          <a:xfrm>
            <a:off x="8536975" y="1998825"/>
            <a:ext cx="2866425" cy="4321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6"/>
          <p:cNvSpPr txBox="1"/>
          <p:nvPr>
            <p:ph type="title"/>
          </p:nvPr>
        </p:nvSpPr>
        <p:spPr>
          <a:xfrm>
            <a:off x="377775" y="821850"/>
            <a:ext cx="4558200" cy="615900"/>
          </a:xfrm>
          <a:prstGeom prst="rect">
            <a:avLst/>
          </a:prstGeom>
          <a:noFill/>
          <a:ln>
            <a:noFill/>
          </a:ln>
        </p:spPr>
        <p:txBody>
          <a:bodyPr anchorCtr="0" anchor="b" bIns="38100" lIns="101600" spcFirstLastPara="1" rIns="76200" wrap="square" tIns="38100">
            <a:normAutofit fontScale="90000"/>
          </a:bodyPr>
          <a:lstStyle/>
          <a:p>
            <a:pPr indent="0" lvl="0" marL="0" rtl="0" algn="ctr">
              <a:lnSpc>
                <a:spcPct val="100000"/>
              </a:lnSpc>
              <a:spcBef>
                <a:spcPts val="0"/>
              </a:spcBef>
              <a:spcAft>
                <a:spcPts val="0"/>
              </a:spcAft>
              <a:buSzPct val="175438"/>
              <a:buNone/>
            </a:pPr>
            <a:r>
              <a:rPr lang="en-US" sz="3800"/>
              <a:t>Kết quả</a:t>
            </a:r>
            <a:endParaRPr sz="3800"/>
          </a:p>
        </p:txBody>
      </p:sp>
      <p:pic>
        <p:nvPicPr>
          <p:cNvPr id="542" name="Google Shape;542;p36"/>
          <p:cNvPicPr preferRelativeResize="0"/>
          <p:nvPr/>
        </p:nvPicPr>
        <p:blipFill rotWithShape="1">
          <a:blip r:embed="rId3">
            <a:alphaModFix/>
          </a:blip>
          <a:srcRect b="0" l="0" r="0" t="0"/>
          <a:stretch/>
        </p:blipFill>
        <p:spPr>
          <a:xfrm>
            <a:off x="8564975" y="1725575"/>
            <a:ext cx="3474625" cy="4638220"/>
          </a:xfrm>
          <a:prstGeom prst="rect">
            <a:avLst/>
          </a:prstGeom>
          <a:noFill/>
          <a:ln>
            <a:noFill/>
          </a:ln>
        </p:spPr>
      </p:pic>
      <p:sp>
        <p:nvSpPr>
          <p:cNvPr id="543" name="Google Shape;543;p36"/>
          <p:cNvSpPr txBox="1"/>
          <p:nvPr>
            <p:ph idx="1" type="body"/>
          </p:nvPr>
        </p:nvSpPr>
        <p:spPr>
          <a:xfrm>
            <a:off x="843275" y="1725563"/>
            <a:ext cx="7569300" cy="48681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SzPts val="1600"/>
              <a:buNone/>
            </a:pPr>
            <a:r>
              <a:t/>
            </a:r>
            <a:endParaRPr sz="1900"/>
          </a:p>
          <a:p>
            <a:pPr indent="0" lvl="0" marL="0" rtl="0" algn="l">
              <a:lnSpc>
                <a:spcPct val="130000"/>
              </a:lnSpc>
              <a:spcBef>
                <a:spcPts val="1000"/>
              </a:spcBef>
              <a:spcAft>
                <a:spcPts val="0"/>
              </a:spcAft>
              <a:buSzPts val="1600"/>
              <a:buNone/>
            </a:pPr>
            <a:r>
              <a:rPr lang="en-US" sz="1900"/>
              <a:t>Dự đoán total_order_growth trên tập 2597 quán trà sữa có total_order_growth &gt; 0:</a:t>
            </a:r>
            <a:endParaRPr sz="1900"/>
          </a:p>
          <a:p>
            <a:pPr indent="-349250" lvl="0" marL="457200" rtl="0" algn="l">
              <a:lnSpc>
                <a:spcPct val="130000"/>
              </a:lnSpc>
              <a:spcBef>
                <a:spcPts val="1000"/>
              </a:spcBef>
              <a:spcAft>
                <a:spcPts val="0"/>
              </a:spcAft>
              <a:buSzPts val="1900"/>
              <a:buChar char="-"/>
            </a:pPr>
            <a:r>
              <a:rPr lang="en-US" sz="1900"/>
              <a:t>Các độ lỗi cho thấy mô hình dự đoán tăng trưởng không tốt</a:t>
            </a:r>
            <a:endParaRPr sz="1900"/>
          </a:p>
          <a:p>
            <a:pPr indent="0" lvl="0" marL="457200" rtl="0" algn="l">
              <a:lnSpc>
                <a:spcPct val="130000"/>
              </a:lnSpc>
              <a:spcBef>
                <a:spcPts val="1000"/>
              </a:spcBef>
              <a:spcAft>
                <a:spcPts val="0"/>
              </a:spcAft>
              <a:buSzPts val="1600"/>
              <a:buNone/>
            </a:pPr>
            <a:r>
              <a:t/>
            </a:r>
            <a:endParaRPr sz="1900"/>
          </a:p>
          <a:p>
            <a:pPr indent="-349250" lvl="0" marL="457200" rtl="0" algn="l">
              <a:lnSpc>
                <a:spcPct val="130000"/>
              </a:lnSpc>
              <a:spcBef>
                <a:spcPts val="1000"/>
              </a:spcBef>
              <a:spcAft>
                <a:spcPts val="0"/>
              </a:spcAft>
              <a:buSzPts val="1900"/>
              <a:buChar char="-"/>
            </a:pPr>
            <a:r>
              <a:rPr lang="en-US" sz="1900"/>
              <a:t>Với MAPE khả quan nhất là 700%,</a:t>
            </a:r>
            <a:endParaRPr sz="1900"/>
          </a:p>
          <a:p>
            <a:pPr indent="0" lvl="0" marL="0" rtl="0" algn="l">
              <a:lnSpc>
                <a:spcPct val="130000"/>
              </a:lnSpc>
              <a:spcBef>
                <a:spcPts val="1000"/>
              </a:spcBef>
              <a:spcAft>
                <a:spcPts val="0"/>
              </a:spcAft>
              <a:buSzPts val="1600"/>
              <a:buNone/>
            </a:pPr>
            <a:r>
              <a:rPr lang="en-US" sz="1900"/>
              <a:t>  </a:t>
            </a:r>
            <a:endParaRPr sz="1900"/>
          </a:p>
          <a:p>
            <a:pPr indent="0" lvl="0" marL="0" rtl="0" algn="l">
              <a:lnSpc>
                <a:spcPct val="130000"/>
              </a:lnSpc>
              <a:spcBef>
                <a:spcPts val="1000"/>
              </a:spcBef>
              <a:spcAft>
                <a:spcPts val="1000"/>
              </a:spcAft>
              <a:buSzPts val="1600"/>
              <a:buNone/>
            </a:pPr>
            <a:r>
              <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7"/>
          <p:cNvSpPr txBox="1"/>
          <p:nvPr>
            <p:ph type="title"/>
          </p:nvPr>
        </p:nvSpPr>
        <p:spPr>
          <a:xfrm>
            <a:off x="377775" y="821850"/>
            <a:ext cx="4558200" cy="615900"/>
          </a:xfrm>
          <a:prstGeom prst="rect">
            <a:avLst/>
          </a:prstGeom>
          <a:noFill/>
          <a:ln>
            <a:noFill/>
          </a:ln>
        </p:spPr>
        <p:txBody>
          <a:bodyPr anchorCtr="0" anchor="b" bIns="38100" lIns="101600" spcFirstLastPara="1" rIns="76200" wrap="square" tIns="38100">
            <a:normAutofit fontScale="90000"/>
          </a:bodyPr>
          <a:lstStyle/>
          <a:p>
            <a:pPr indent="0" lvl="0" marL="0" rtl="0" algn="ctr">
              <a:lnSpc>
                <a:spcPct val="100000"/>
              </a:lnSpc>
              <a:spcBef>
                <a:spcPts val="0"/>
              </a:spcBef>
              <a:spcAft>
                <a:spcPts val="0"/>
              </a:spcAft>
              <a:buSzPct val="175438"/>
              <a:buNone/>
            </a:pPr>
            <a:r>
              <a:rPr lang="en-US" sz="3800"/>
              <a:t>Kết quả</a:t>
            </a:r>
            <a:endParaRPr sz="3800"/>
          </a:p>
        </p:txBody>
      </p:sp>
      <p:sp>
        <p:nvSpPr>
          <p:cNvPr id="549" name="Google Shape;549;p37"/>
          <p:cNvSpPr txBox="1"/>
          <p:nvPr>
            <p:ph idx="1" type="body"/>
          </p:nvPr>
        </p:nvSpPr>
        <p:spPr>
          <a:xfrm>
            <a:off x="1758650" y="1641175"/>
            <a:ext cx="9342000" cy="4868100"/>
          </a:xfrm>
          <a:prstGeom prst="rect">
            <a:avLst/>
          </a:prstGeom>
          <a:noFill/>
          <a:ln>
            <a:noFill/>
          </a:ln>
        </p:spPr>
        <p:txBody>
          <a:bodyPr anchorCtr="0" anchor="t" bIns="0" lIns="101600" spcFirstLastPara="1" rIns="82550" wrap="square" tIns="0">
            <a:normAutofit/>
          </a:bodyPr>
          <a:lstStyle/>
          <a:p>
            <a:pPr indent="457200" lvl="0" marL="0" rtl="0" algn="l">
              <a:lnSpc>
                <a:spcPct val="130000"/>
              </a:lnSpc>
              <a:spcBef>
                <a:spcPts val="0"/>
              </a:spcBef>
              <a:spcAft>
                <a:spcPts val="0"/>
              </a:spcAft>
              <a:buSzPts val="1600"/>
              <a:buNone/>
            </a:pPr>
            <a:r>
              <a:rPr lang="en-US" sz="1800"/>
              <a:t>Sử dụng feature important cho model, ta nhận thấy các review ảnh hưởng mạnh đến sự tăng trưởng của quán, đặt biệt là review xấu. Điều này phù hợp với chủ quan, tuy nhiên vẫn phải nhắc lại là độ tin cậy của mô hình không cao</a:t>
            </a:r>
            <a:endParaRPr sz="1800"/>
          </a:p>
          <a:p>
            <a:pPr indent="0" lvl="0" marL="0" rtl="0" algn="l">
              <a:lnSpc>
                <a:spcPct val="130000"/>
              </a:lnSpc>
              <a:spcBef>
                <a:spcPts val="1000"/>
              </a:spcBef>
              <a:spcAft>
                <a:spcPts val="1000"/>
              </a:spcAft>
              <a:buSzPts val="1600"/>
              <a:buNone/>
            </a:pPr>
            <a:r>
              <a:t/>
            </a:r>
            <a:endParaRPr sz="1800"/>
          </a:p>
        </p:txBody>
      </p:sp>
      <p:pic>
        <p:nvPicPr>
          <p:cNvPr id="550" name="Google Shape;550;p37"/>
          <p:cNvPicPr preferRelativeResize="0"/>
          <p:nvPr/>
        </p:nvPicPr>
        <p:blipFill rotWithShape="1">
          <a:blip r:embed="rId3">
            <a:alphaModFix/>
          </a:blip>
          <a:srcRect b="0" l="0" r="0" t="0"/>
          <a:stretch/>
        </p:blipFill>
        <p:spPr>
          <a:xfrm>
            <a:off x="2452625" y="2899950"/>
            <a:ext cx="7286749" cy="3609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8"/>
          <p:cNvSpPr txBox="1"/>
          <p:nvPr>
            <p:ph type="title"/>
          </p:nvPr>
        </p:nvSpPr>
        <p:spPr>
          <a:xfrm>
            <a:off x="377775" y="821850"/>
            <a:ext cx="4558200" cy="615900"/>
          </a:xfrm>
          <a:prstGeom prst="rect">
            <a:avLst/>
          </a:prstGeom>
          <a:noFill/>
          <a:ln>
            <a:noFill/>
          </a:ln>
        </p:spPr>
        <p:txBody>
          <a:bodyPr anchorCtr="0" anchor="b" bIns="38100" lIns="101600" spcFirstLastPara="1" rIns="76200" wrap="square" tIns="38100">
            <a:normAutofit fontScale="90000"/>
          </a:bodyPr>
          <a:lstStyle/>
          <a:p>
            <a:pPr indent="0" lvl="0" marL="0" rtl="0" algn="ctr">
              <a:lnSpc>
                <a:spcPct val="100000"/>
              </a:lnSpc>
              <a:spcBef>
                <a:spcPts val="0"/>
              </a:spcBef>
              <a:spcAft>
                <a:spcPts val="0"/>
              </a:spcAft>
              <a:buSzPct val="175438"/>
              <a:buNone/>
            </a:pPr>
            <a:r>
              <a:rPr lang="en-US" sz="3800"/>
              <a:t>Kết quả</a:t>
            </a:r>
            <a:endParaRPr sz="3800"/>
          </a:p>
        </p:txBody>
      </p:sp>
      <p:sp>
        <p:nvSpPr>
          <p:cNvPr id="556" name="Google Shape;556;p38"/>
          <p:cNvSpPr txBox="1"/>
          <p:nvPr>
            <p:ph idx="1" type="body"/>
          </p:nvPr>
        </p:nvSpPr>
        <p:spPr>
          <a:xfrm>
            <a:off x="1758650" y="1641175"/>
            <a:ext cx="9342000" cy="48681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SzPts val="1600"/>
              <a:buNone/>
            </a:pPr>
            <a:r>
              <a:rPr lang="en-US" sz="1800"/>
              <a:t>Thử nghiệm dự đoán total_order_growth trên toàn bộ tập 61000 quán:</a:t>
            </a:r>
            <a:endParaRPr sz="1800"/>
          </a:p>
          <a:p>
            <a:pPr indent="0" lvl="0" marL="0" rtl="0" algn="l">
              <a:lnSpc>
                <a:spcPct val="130000"/>
              </a:lnSpc>
              <a:spcBef>
                <a:spcPts val="1000"/>
              </a:spcBef>
              <a:spcAft>
                <a:spcPts val="1000"/>
              </a:spcAft>
              <a:buSzPts val="1600"/>
              <a:buNone/>
            </a:pPr>
            <a:r>
              <a:t/>
            </a:r>
            <a:endParaRPr sz="1800"/>
          </a:p>
        </p:txBody>
      </p:sp>
      <p:pic>
        <p:nvPicPr>
          <p:cNvPr id="557" name="Google Shape;557;p38"/>
          <p:cNvPicPr preferRelativeResize="0"/>
          <p:nvPr/>
        </p:nvPicPr>
        <p:blipFill rotWithShape="1">
          <a:blip r:embed="rId3">
            <a:alphaModFix/>
          </a:blip>
          <a:srcRect b="0" l="0" r="0" t="0"/>
          <a:stretch/>
        </p:blipFill>
        <p:spPr>
          <a:xfrm>
            <a:off x="2019300" y="2361050"/>
            <a:ext cx="8153400" cy="4038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9"/>
          <p:cNvSpPr txBox="1"/>
          <p:nvPr/>
        </p:nvSpPr>
        <p:spPr>
          <a:xfrm>
            <a:off x="2910205" y="1687830"/>
            <a:ext cx="4510500" cy="31548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9900"/>
              <a:buFont typeface="Arial"/>
              <a:buNone/>
            </a:pPr>
            <a:r>
              <a:rPr b="0" i="1" lang="en-US" sz="19900" u="none" cap="none" strike="noStrike">
                <a:solidFill>
                  <a:srgbClr val="F7FBFB"/>
                </a:solidFill>
                <a:latin typeface="Arial"/>
                <a:ea typeface="Arial"/>
                <a:cs typeface="Arial"/>
                <a:sym typeface="Arial"/>
              </a:rPr>
              <a:t>05</a:t>
            </a:r>
            <a:endParaRPr b="0" i="1" sz="19900" u="none" cap="none" strike="noStrike">
              <a:solidFill>
                <a:srgbClr val="F7FBFB"/>
              </a:solidFill>
              <a:latin typeface="Arial"/>
              <a:ea typeface="Arial"/>
              <a:cs typeface="Arial"/>
              <a:sym typeface="Arial"/>
            </a:endParaRPr>
          </a:p>
        </p:txBody>
      </p:sp>
      <p:sp>
        <p:nvSpPr>
          <p:cNvPr id="563" name="Google Shape;563;p39"/>
          <p:cNvSpPr txBox="1"/>
          <p:nvPr/>
        </p:nvSpPr>
        <p:spPr>
          <a:xfrm>
            <a:off x="3702436" y="2574092"/>
            <a:ext cx="1485600" cy="1446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8800"/>
              <a:buFont typeface="Arial"/>
              <a:buNone/>
            </a:pPr>
            <a:r>
              <a:rPr b="0" i="0" lang="en-US" sz="8800" u="none" cap="none" strike="noStrike">
                <a:solidFill>
                  <a:srgbClr val="434343"/>
                </a:solidFill>
                <a:latin typeface="Arial"/>
                <a:ea typeface="Arial"/>
                <a:cs typeface="Arial"/>
                <a:sym typeface="Arial"/>
              </a:rPr>
              <a:t>05</a:t>
            </a:r>
            <a:endParaRPr b="0" i="0" sz="1400" u="none" cap="none" strike="noStrike">
              <a:solidFill>
                <a:srgbClr val="000000"/>
              </a:solidFill>
              <a:latin typeface="Arial"/>
              <a:ea typeface="Arial"/>
              <a:cs typeface="Arial"/>
              <a:sym typeface="Arial"/>
            </a:endParaRPr>
          </a:p>
        </p:txBody>
      </p:sp>
      <p:sp>
        <p:nvSpPr>
          <p:cNvPr id="564" name="Google Shape;564;p39"/>
          <p:cNvSpPr txBox="1"/>
          <p:nvPr>
            <p:ph type="title"/>
          </p:nvPr>
        </p:nvSpPr>
        <p:spPr>
          <a:xfrm>
            <a:off x="5188025" y="2959300"/>
            <a:ext cx="5691000" cy="676200"/>
          </a:xfrm>
          <a:prstGeom prst="rect">
            <a:avLst/>
          </a:prstGeom>
          <a:noFill/>
          <a:ln>
            <a:noFill/>
          </a:ln>
        </p:spPr>
        <p:txBody>
          <a:bodyPr anchorCtr="0" anchor="b" bIns="0" lIns="90000" spcFirstLastPara="1" rIns="90000" wrap="square" tIns="46800">
            <a:normAutofit/>
          </a:bodyPr>
          <a:lstStyle/>
          <a:p>
            <a:pPr indent="0" lvl="0" marL="0" rtl="0" algn="l">
              <a:lnSpc>
                <a:spcPct val="100000"/>
              </a:lnSpc>
              <a:spcBef>
                <a:spcPts val="0"/>
              </a:spcBef>
              <a:spcAft>
                <a:spcPts val="0"/>
              </a:spcAft>
              <a:buSzPts val="4000"/>
              <a:buNone/>
            </a:pPr>
            <a:r>
              <a:rPr lang="en-US"/>
              <a:t>Tổng kết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
          <p:cNvSpPr txBox="1"/>
          <p:nvPr/>
        </p:nvSpPr>
        <p:spPr>
          <a:xfrm>
            <a:off x="2910205" y="1687830"/>
            <a:ext cx="4510405" cy="315468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9900"/>
              <a:buFont typeface="Arial"/>
              <a:buNone/>
            </a:pPr>
            <a:r>
              <a:rPr b="0" i="1" lang="en-US" sz="19900" u="none" cap="none" strike="noStrike">
                <a:solidFill>
                  <a:srgbClr val="F7FBFB"/>
                </a:solidFill>
                <a:latin typeface="Arial"/>
                <a:ea typeface="Arial"/>
                <a:cs typeface="Arial"/>
                <a:sym typeface="Arial"/>
              </a:rPr>
              <a:t>01</a:t>
            </a:r>
            <a:endParaRPr b="0" i="1" sz="19900" u="none" cap="none" strike="noStrike">
              <a:solidFill>
                <a:srgbClr val="F7FBFB"/>
              </a:solidFill>
              <a:latin typeface="Arial"/>
              <a:ea typeface="Arial"/>
              <a:cs typeface="Arial"/>
              <a:sym typeface="Arial"/>
            </a:endParaRPr>
          </a:p>
        </p:txBody>
      </p:sp>
      <p:sp>
        <p:nvSpPr>
          <p:cNvPr id="325" name="Google Shape;325;p4"/>
          <p:cNvSpPr txBox="1"/>
          <p:nvPr/>
        </p:nvSpPr>
        <p:spPr>
          <a:xfrm>
            <a:off x="3702436" y="2574092"/>
            <a:ext cx="1485456" cy="144655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8800"/>
              <a:buFont typeface="Arial"/>
              <a:buNone/>
            </a:pPr>
            <a:r>
              <a:rPr b="0" i="0" lang="en-US" sz="8800" u="none" cap="none" strike="noStrike">
                <a:solidFill>
                  <a:srgbClr val="434343"/>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326" name="Google Shape;326;p4"/>
          <p:cNvSpPr txBox="1"/>
          <p:nvPr>
            <p:ph type="title"/>
          </p:nvPr>
        </p:nvSpPr>
        <p:spPr>
          <a:xfrm>
            <a:off x="5187900" y="2927053"/>
            <a:ext cx="5053200" cy="676200"/>
          </a:xfrm>
          <a:prstGeom prst="rect">
            <a:avLst/>
          </a:prstGeom>
          <a:noFill/>
          <a:ln>
            <a:noFill/>
          </a:ln>
        </p:spPr>
        <p:txBody>
          <a:bodyPr anchorCtr="0" anchor="b" bIns="0" lIns="90000" spcFirstLastPara="1" rIns="90000" wrap="square" tIns="46800">
            <a:normAutofit/>
          </a:bodyPr>
          <a:lstStyle/>
          <a:p>
            <a:pPr indent="0" lvl="0" marL="0" rtl="0" algn="l">
              <a:lnSpc>
                <a:spcPct val="100000"/>
              </a:lnSpc>
              <a:spcBef>
                <a:spcPts val="0"/>
              </a:spcBef>
              <a:spcAft>
                <a:spcPts val="0"/>
              </a:spcAft>
              <a:buClr>
                <a:srgbClr val="434343"/>
              </a:buClr>
              <a:buSzPts val="4000"/>
              <a:buFont typeface="Arial"/>
              <a:buNone/>
            </a:pPr>
            <a:r>
              <a:rPr lang="en-US"/>
              <a:t>Dữ liệu và bài toán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0"/>
          <p:cNvSpPr txBox="1"/>
          <p:nvPr>
            <p:ph type="title"/>
          </p:nvPr>
        </p:nvSpPr>
        <p:spPr>
          <a:xfrm>
            <a:off x="0" y="1301325"/>
            <a:ext cx="5647800" cy="615900"/>
          </a:xfrm>
          <a:prstGeom prst="rect">
            <a:avLst/>
          </a:prstGeom>
          <a:noFill/>
          <a:ln>
            <a:noFill/>
          </a:ln>
        </p:spPr>
        <p:txBody>
          <a:bodyPr anchorCtr="0" anchor="b" bIns="38100" lIns="101600" spcFirstLastPara="1" rIns="76200" wrap="square" tIns="38100">
            <a:normAutofit fontScale="90000"/>
          </a:bodyPr>
          <a:lstStyle/>
          <a:p>
            <a:pPr indent="0" lvl="0" marL="0" rtl="0" algn="ctr">
              <a:lnSpc>
                <a:spcPct val="100000"/>
              </a:lnSpc>
              <a:spcBef>
                <a:spcPts val="0"/>
              </a:spcBef>
              <a:spcAft>
                <a:spcPts val="0"/>
              </a:spcAft>
              <a:buSzPct val="175438"/>
              <a:buNone/>
            </a:pPr>
            <a:r>
              <a:rPr lang="en-US" sz="3800"/>
              <a:t>Đánh giá</a:t>
            </a:r>
            <a:endParaRPr sz="3800"/>
          </a:p>
        </p:txBody>
      </p:sp>
      <p:sp>
        <p:nvSpPr>
          <p:cNvPr id="570" name="Google Shape;570;p40"/>
          <p:cNvSpPr txBox="1"/>
          <p:nvPr>
            <p:ph idx="1" type="body"/>
          </p:nvPr>
        </p:nvSpPr>
        <p:spPr>
          <a:xfrm>
            <a:off x="1380850" y="2301200"/>
            <a:ext cx="9144000" cy="37722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SzPts val="1600"/>
              <a:buNone/>
            </a:pPr>
            <a:r>
              <a:rPr b="1" lang="en-US" sz="2000"/>
              <a:t>Thu thập và lưu trữ dữ liệu:</a:t>
            </a:r>
            <a:endParaRPr b="1" sz="2000"/>
          </a:p>
          <a:p>
            <a:pPr indent="-342900" lvl="0" marL="457200" rtl="0" algn="l">
              <a:lnSpc>
                <a:spcPct val="130000"/>
              </a:lnSpc>
              <a:spcBef>
                <a:spcPts val="1000"/>
              </a:spcBef>
              <a:spcAft>
                <a:spcPts val="0"/>
              </a:spcAft>
              <a:buSzPts val="1800"/>
              <a:buChar char="-"/>
            </a:pPr>
            <a:r>
              <a:rPr lang="en-US" sz="1800"/>
              <a:t>Khai thác được dữ liệu từ mobile app, mang về nhiều thông tin giá trị  hơn.</a:t>
            </a:r>
            <a:endParaRPr sz="1800"/>
          </a:p>
          <a:p>
            <a:pPr indent="-342900" lvl="0" marL="457200" rtl="0" algn="l">
              <a:lnSpc>
                <a:spcPct val="130000"/>
              </a:lnSpc>
              <a:spcBef>
                <a:spcPts val="0"/>
              </a:spcBef>
              <a:spcAft>
                <a:spcPts val="0"/>
              </a:spcAft>
              <a:buSzPts val="1800"/>
              <a:buChar char="-"/>
            </a:pPr>
            <a:r>
              <a:rPr lang="en-US" sz="1800"/>
              <a:t>Xây dựng và tối ưu pipeline thu thập dữ liệu, rút ngắn quá trình thu thập (&lt;2h)</a:t>
            </a:r>
            <a:endParaRPr sz="1800"/>
          </a:p>
          <a:p>
            <a:pPr indent="-342900" lvl="0" marL="457200" rtl="0" algn="l">
              <a:lnSpc>
                <a:spcPct val="130000"/>
              </a:lnSpc>
              <a:spcBef>
                <a:spcPts val="0"/>
              </a:spcBef>
              <a:spcAft>
                <a:spcPts val="0"/>
              </a:spcAft>
              <a:buSzPts val="1800"/>
              <a:buChar char="-"/>
            </a:pPr>
            <a:r>
              <a:rPr lang="en-US" sz="1800"/>
              <a:t>Tối ưu việc lưu trữ dữ liệu, lưu trữ toàn bộ dữ liệu trả về dưới định dạng nén, có thể khai thác khi cần</a:t>
            </a:r>
            <a:endParaRPr sz="1800"/>
          </a:p>
          <a:p>
            <a:pPr indent="0" lvl="0" marL="0" rtl="0" algn="l">
              <a:lnSpc>
                <a:spcPct val="130000"/>
              </a:lnSpc>
              <a:spcBef>
                <a:spcPts val="1000"/>
              </a:spcBef>
              <a:spcAft>
                <a:spcPts val="1000"/>
              </a:spcAft>
              <a:buSzPts val="1600"/>
              <a:buNone/>
            </a:pPr>
            <a:r>
              <a:rPr lang="en-US" sz="1800"/>
              <a:t>=&gt; Có thể khai thác nhiều bài toán trong tương lai như theo dõi tăng trưởng doanh số, doanh thu và tiếp tục giải bài toán dự đoán tăng trưởng</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1"/>
          <p:cNvSpPr txBox="1"/>
          <p:nvPr>
            <p:ph type="title"/>
          </p:nvPr>
        </p:nvSpPr>
        <p:spPr>
          <a:xfrm>
            <a:off x="0" y="1301325"/>
            <a:ext cx="5647800" cy="615900"/>
          </a:xfrm>
          <a:prstGeom prst="rect">
            <a:avLst/>
          </a:prstGeom>
          <a:noFill/>
          <a:ln>
            <a:noFill/>
          </a:ln>
        </p:spPr>
        <p:txBody>
          <a:bodyPr anchorCtr="0" anchor="b" bIns="38100" lIns="101600" spcFirstLastPara="1" rIns="76200" wrap="square" tIns="38100">
            <a:normAutofit fontScale="90000"/>
          </a:bodyPr>
          <a:lstStyle/>
          <a:p>
            <a:pPr indent="0" lvl="0" marL="0" rtl="0" algn="ctr">
              <a:lnSpc>
                <a:spcPct val="100000"/>
              </a:lnSpc>
              <a:spcBef>
                <a:spcPts val="0"/>
              </a:spcBef>
              <a:spcAft>
                <a:spcPts val="0"/>
              </a:spcAft>
              <a:buSzPct val="175438"/>
              <a:buNone/>
            </a:pPr>
            <a:r>
              <a:rPr lang="en-US" sz="3800"/>
              <a:t>Đánh giá</a:t>
            </a:r>
            <a:endParaRPr sz="3800"/>
          </a:p>
        </p:txBody>
      </p:sp>
      <p:sp>
        <p:nvSpPr>
          <p:cNvPr id="576" name="Google Shape;576;p41"/>
          <p:cNvSpPr txBox="1"/>
          <p:nvPr>
            <p:ph idx="1" type="body"/>
          </p:nvPr>
        </p:nvSpPr>
        <p:spPr>
          <a:xfrm>
            <a:off x="1380850" y="2301200"/>
            <a:ext cx="9144000" cy="37722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0"/>
              </a:spcAft>
              <a:buSzPts val="1600"/>
              <a:buNone/>
            </a:pPr>
            <a:r>
              <a:rPr b="1" lang="en-US" sz="2000"/>
              <a:t>Xây dựng dashboard EDA và dashboard người mua</a:t>
            </a:r>
            <a:endParaRPr b="1" sz="2000"/>
          </a:p>
          <a:p>
            <a:pPr indent="-342900" lvl="0" marL="457200" rtl="0" algn="l">
              <a:lnSpc>
                <a:spcPct val="130000"/>
              </a:lnSpc>
              <a:spcBef>
                <a:spcPts val="1000"/>
              </a:spcBef>
              <a:spcAft>
                <a:spcPts val="0"/>
              </a:spcAft>
              <a:buSzPts val="1800"/>
              <a:buChar char="-"/>
            </a:pPr>
            <a:r>
              <a:rPr lang="en-US" sz="1800"/>
              <a:t>Trực quan được sự phân bổ theo địa lý, giá cả, khách hàng và giấc hoạt động của các quán ăn.</a:t>
            </a:r>
            <a:endParaRPr sz="1800"/>
          </a:p>
          <a:p>
            <a:pPr indent="-342900" lvl="0" marL="457200" rtl="0" algn="l">
              <a:lnSpc>
                <a:spcPct val="130000"/>
              </a:lnSpc>
              <a:spcBef>
                <a:spcPts val="0"/>
              </a:spcBef>
              <a:spcAft>
                <a:spcPts val="0"/>
              </a:spcAft>
              <a:buSzPts val="1800"/>
              <a:buChar char="-"/>
            </a:pPr>
            <a:r>
              <a:rPr lang="en-US" sz="1800"/>
              <a:t>Xây dựng được 1 công cụ giúp người mua có thể tìm kiếm quán ăn, xem giá cả, đánh giá, lượt bán,... xung quanh mình. Làm cơ sở cho các quyết định.</a:t>
            </a:r>
            <a:endParaRPr sz="1800"/>
          </a:p>
          <a:p>
            <a:pPr indent="-342900" lvl="0" marL="457200" rtl="0" algn="l">
              <a:lnSpc>
                <a:spcPct val="130000"/>
              </a:lnSpc>
              <a:spcBef>
                <a:spcPts val="0"/>
              </a:spcBef>
              <a:spcAft>
                <a:spcPts val="0"/>
              </a:spcAft>
              <a:buSzPts val="1800"/>
              <a:buChar char="-"/>
            </a:pPr>
            <a:r>
              <a:rPr lang="en-US" sz="1800"/>
              <a:t>Có khả năng mở rộng nếu tích hợp được định vị vị trí</a:t>
            </a:r>
            <a:endParaRPr sz="1800"/>
          </a:p>
          <a:p>
            <a:pPr indent="0" lvl="0" marL="0" rtl="0" algn="l">
              <a:lnSpc>
                <a:spcPct val="130000"/>
              </a:lnSpc>
              <a:spcBef>
                <a:spcPts val="1000"/>
              </a:spcBef>
              <a:spcAft>
                <a:spcPts val="0"/>
              </a:spcAft>
              <a:buSzPts val="1600"/>
              <a:buNone/>
            </a:pPr>
            <a:r>
              <a:t/>
            </a:r>
            <a:endParaRPr sz="1800"/>
          </a:p>
          <a:p>
            <a:pPr indent="0" lvl="0" marL="0" rtl="0" algn="l">
              <a:lnSpc>
                <a:spcPct val="130000"/>
              </a:lnSpc>
              <a:spcBef>
                <a:spcPts val="1000"/>
              </a:spcBef>
              <a:spcAft>
                <a:spcPts val="1000"/>
              </a:spcAft>
              <a:buSzPts val="1600"/>
              <a:buNone/>
            </a:pPr>
            <a:r>
              <a:rPr lang="en-US" sz="1800"/>
              <a:t>=&gt; Sản phẩm thực hiện được những chức năng trên, tuy nhiên sẽ chậm, bởi nền tảng Power BI được xây dựng cho việc tổng hợp số liệu, không phù hợp cho việc vận hành</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2"/>
          <p:cNvSpPr txBox="1"/>
          <p:nvPr>
            <p:ph type="title"/>
          </p:nvPr>
        </p:nvSpPr>
        <p:spPr>
          <a:xfrm>
            <a:off x="0" y="1301325"/>
            <a:ext cx="5647800" cy="615900"/>
          </a:xfrm>
          <a:prstGeom prst="rect">
            <a:avLst/>
          </a:prstGeom>
          <a:noFill/>
          <a:ln>
            <a:noFill/>
          </a:ln>
        </p:spPr>
        <p:txBody>
          <a:bodyPr anchorCtr="0" anchor="b" bIns="38100" lIns="101600" spcFirstLastPara="1" rIns="76200" wrap="square" tIns="38100">
            <a:normAutofit fontScale="90000"/>
          </a:bodyPr>
          <a:lstStyle/>
          <a:p>
            <a:pPr indent="0" lvl="0" marL="0" rtl="0" algn="ctr">
              <a:lnSpc>
                <a:spcPct val="100000"/>
              </a:lnSpc>
              <a:spcBef>
                <a:spcPts val="0"/>
              </a:spcBef>
              <a:spcAft>
                <a:spcPts val="0"/>
              </a:spcAft>
              <a:buSzPct val="175438"/>
              <a:buNone/>
            </a:pPr>
            <a:r>
              <a:rPr lang="en-US" sz="3800"/>
              <a:t>Đánh giá</a:t>
            </a:r>
            <a:endParaRPr sz="3800"/>
          </a:p>
        </p:txBody>
      </p:sp>
      <p:sp>
        <p:nvSpPr>
          <p:cNvPr id="582" name="Google Shape;582;p42"/>
          <p:cNvSpPr txBox="1"/>
          <p:nvPr>
            <p:ph idx="1" type="body"/>
          </p:nvPr>
        </p:nvSpPr>
        <p:spPr>
          <a:xfrm>
            <a:off x="1380850" y="2301200"/>
            <a:ext cx="9144000" cy="3772200"/>
          </a:xfrm>
          <a:prstGeom prst="rect">
            <a:avLst/>
          </a:prstGeom>
          <a:noFill/>
          <a:ln>
            <a:noFill/>
          </a:ln>
        </p:spPr>
        <p:txBody>
          <a:bodyPr anchorCtr="0" anchor="t" bIns="0" lIns="101600" spcFirstLastPara="1" rIns="82550" wrap="square" tIns="0">
            <a:normAutofit lnSpcReduction="10000"/>
          </a:bodyPr>
          <a:lstStyle/>
          <a:p>
            <a:pPr indent="0" lvl="0" marL="228600" rtl="0" algn="l">
              <a:lnSpc>
                <a:spcPct val="130000"/>
              </a:lnSpc>
              <a:spcBef>
                <a:spcPts val="0"/>
              </a:spcBef>
              <a:spcAft>
                <a:spcPts val="0"/>
              </a:spcAft>
              <a:buSzPts val="1600"/>
              <a:buNone/>
            </a:pPr>
            <a:r>
              <a:rPr b="1" lang="en-US" sz="1800"/>
              <a:t>Xây dựng mô hình</a:t>
            </a:r>
            <a:endParaRPr sz="1800"/>
          </a:p>
          <a:p>
            <a:pPr indent="0" lvl="0" marL="228600" rtl="0" algn="l">
              <a:lnSpc>
                <a:spcPct val="130000"/>
              </a:lnSpc>
              <a:spcBef>
                <a:spcPts val="1000"/>
              </a:spcBef>
              <a:spcAft>
                <a:spcPts val="0"/>
              </a:spcAft>
              <a:buSzPts val="1600"/>
              <a:buNone/>
            </a:pPr>
            <a:r>
              <a:rPr lang="en-US" sz="1800"/>
              <a:t>Mô hình chưa đáng tin cậy, sai số lớn, biến động lớn,  có thể được lý giải bằng một số lý do sau:</a:t>
            </a:r>
            <a:endParaRPr sz="1800"/>
          </a:p>
          <a:p>
            <a:pPr indent="-342900" lvl="0" marL="457200" rtl="0" algn="l">
              <a:lnSpc>
                <a:spcPct val="130000"/>
              </a:lnSpc>
              <a:spcBef>
                <a:spcPts val="1000"/>
              </a:spcBef>
              <a:spcAft>
                <a:spcPts val="0"/>
              </a:spcAft>
              <a:buSzPts val="1800"/>
              <a:buChar char="-"/>
            </a:pPr>
            <a:r>
              <a:rPr lang="en-US" sz="1800"/>
              <a:t>Dữ liệu về doanh số bất hợp lý, với khoảng 1 nửa quán không tăng doanh số sau 1 tháng, mặc dù các đánh giá và doanh số hiện tại rất tốt.</a:t>
            </a:r>
            <a:endParaRPr sz="1800"/>
          </a:p>
          <a:p>
            <a:pPr indent="-342900" lvl="0" marL="457200" rtl="0" algn="l">
              <a:lnSpc>
                <a:spcPct val="130000"/>
              </a:lnSpc>
              <a:spcBef>
                <a:spcPts val="0"/>
              </a:spcBef>
              <a:spcAft>
                <a:spcPts val="0"/>
              </a:spcAft>
              <a:buSzPts val="1800"/>
              <a:buChar char="-"/>
            </a:pPr>
            <a:r>
              <a:rPr lang="en-US" sz="1800"/>
              <a:t>Dữ liệu NULL rất nhiều, do khi kết hợp giữa Foody và Shopee Food, có nhiều quán được clone qua mà không có bất kỳ tham số gì cả.</a:t>
            </a:r>
            <a:endParaRPr sz="1800"/>
          </a:p>
          <a:p>
            <a:pPr indent="-342900" lvl="0" marL="457200" rtl="0" algn="l">
              <a:lnSpc>
                <a:spcPct val="130000"/>
              </a:lnSpc>
              <a:spcBef>
                <a:spcPts val="0"/>
              </a:spcBef>
              <a:spcAft>
                <a:spcPts val="0"/>
              </a:spcAft>
              <a:buSzPts val="1800"/>
              <a:buChar char="-"/>
            </a:pPr>
            <a:r>
              <a:rPr lang="en-US" sz="1800"/>
              <a:t>Hạn hẹp thời gian xây dựng mô hình</a:t>
            </a:r>
            <a:endParaRPr sz="1800"/>
          </a:p>
          <a:p>
            <a:pPr indent="0" lvl="0" marL="0" rtl="0" algn="l">
              <a:lnSpc>
                <a:spcPct val="130000"/>
              </a:lnSpc>
              <a:spcBef>
                <a:spcPts val="1000"/>
              </a:spcBef>
              <a:spcAft>
                <a:spcPts val="1000"/>
              </a:spcAft>
              <a:buSzPts val="1600"/>
              <a:buNone/>
            </a:pPr>
            <a:r>
              <a:rPr lang="en-US" sz="1800"/>
              <a:t>=&gt; Với pipeline, dữ liệu có sẵn có thể thử nghiệm nhiều mô hình khác nhau, fine tune mô hình để đạt được kết quả cao hơn</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3"/>
          <p:cNvSpPr txBox="1"/>
          <p:nvPr>
            <p:ph type="title"/>
          </p:nvPr>
        </p:nvSpPr>
        <p:spPr>
          <a:xfrm>
            <a:off x="0" y="1301325"/>
            <a:ext cx="5647800" cy="615900"/>
          </a:xfrm>
          <a:prstGeom prst="rect">
            <a:avLst/>
          </a:prstGeom>
          <a:noFill/>
          <a:ln>
            <a:noFill/>
          </a:ln>
        </p:spPr>
        <p:txBody>
          <a:bodyPr anchorCtr="0" anchor="b" bIns="38100" lIns="101600" spcFirstLastPara="1" rIns="76200" wrap="square" tIns="38100">
            <a:normAutofit fontScale="90000"/>
          </a:bodyPr>
          <a:lstStyle/>
          <a:p>
            <a:pPr indent="0" lvl="0" marL="0" rtl="0" algn="ctr">
              <a:lnSpc>
                <a:spcPct val="100000"/>
              </a:lnSpc>
              <a:spcBef>
                <a:spcPts val="0"/>
              </a:spcBef>
              <a:spcAft>
                <a:spcPts val="0"/>
              </a:spcAft>
              <a:buSzPct val="175438"/>
              <a:buNone/>
            </a:pPr>
            <a:r>
              <a:rPr lang="en-US" sz="3800"/>
              <a:t>Tổng kết</a:t>
            </a:r>
            <a:endParaRPr sz="3800"/>
          </a:p>
        </p:txBody>
      </p:sp>
      <p:sp>
        <p:nvSpPr>
          <p:cNvPr id="588" name="Google Shape;588;p43"/>
          <p:cNvSpPr txBox="1"/>
          <p:nvPr>
            <p:ph idx="1" type="body"/>
          </p:nvPr>
        </p:nvSpPr>
        <p:spPr>
          <a:xfrm>
            <a:off x="1380850" y="2301200"/>
            <a:ext cx="9144000" cy="4120800"/>
          </a:xfrm>
          <a:prstGeom prst="rect">
            <a:avLst/>
          </a:prstGeom>
          <a:noFill/>
          <a:ln>
            <a:noFill/>
          </a:ln>
        </p:spPr>
        <p:txBody>
          <a:bodyPr anchorCtr="0" anchor="t" bIns="0" lIns="101600" spcFirstLastPara="1" rIns="82550" wrap="square" tIns="0">
            <a:noAutofit/>
          </a:bodyPr>
          <a:lstStyle/>
          <a:p>
            <a:pPr indent="0" lvl="0" marL="0" rtl="0" algn="l">
              <a:lnSpc>
                <a:spcPct val="130000"/>
              </a:lnSpc>
              <a:spcBef>
                <a:spcPts val="0"/>
              </a:spcBef>
              <a:spcAft>
                <a:spcPts val="0"/>
              </a:spcAft>
              <a:buSzPts val="1600"/>
              <a:buNone/>
            </a:pPr>
            <a:r>
              <a:rPr b="1" lang="en-US" sz="1800"/>
              <a:t>Thành tựu:</a:t>
            </a:r>
            <a:endParaRPr b="1" sz="1800"/>
          </a:p>
          <a:p>
            <a:pPr indent="-419100" lvl="0" marL="609600" rtl="0" algn="l">
              <a:lnSpc>
                <a:spcPct val="130000"/>
              </a:lnSpc>
              <a:spcBef>
                <a:spcPts val="1000"/>
              </a:spcBef>
              <a:spcAft>
                <a:spcPts val="0"/>
              </a:spcAft>
              <a:buSzPts val="1800"/>
              <a:buChar char="-"/>
            </a:pPr>
            <a:r>
              <a:rPr lang="en-US" sz="1800"/>
              <a:t>Thu thập được dữ liệu từ mobile app.</a:t>
            </a:r>
            <a:endParaRPr sz="1800"/>
          </a:p>
          <a:p>
            <a:pPr indent="-419100" lvl="0" marL="609600" rtl="0" algn="l">
              <a:lnSpc>
                <a:spcPct val="130000"/>
              </a:lnSpc>
              <a:spcBef>
                <a:spcPts val="1000"/>
              </a:spcBef>
              <a:spcAft>
                <a:spcPts val="0"/>
              </a:spcAft>
              <a:buSzPts val="1800"/>
              <a:buChar char="-"/>
            </a:pPr>
            <a:r>
              <a:rPr lang="en-US" sz="1800"/>
              <a:t>Pipeline thu thập, lưu trữ dữ liệu tối ưu.</a:t>
            </a:r>
            <a:endParaRPr sz="1800"/>
          </a:p>
          <a:p>
            <a:pPr indent="-419100" lvl="0" marL="609600" rtl="0" algn="l">
              <a:lnSpc>
                <a:spcPct val="130000"/>
              </a:lnSpc>
              <a:spcBef>
                <a:spcPts val="1000"/>
              </a:spcBef>
              <a:spcAft>
                <a:spcPts val="0"/>
              </a:spcAft>
              <a:buSzPts val="1800"/>
              <a:buChar char="-"/>
            </a:pPr>
            <a:r>
              <a:rPr lang="en-US" sz="1800"/>
              <a:t>Khám phá được nhiều vấn đề trong dữ liệu.</a:t>
            </a:r>
            <a:endParaRPr sz="1800"/>
          </a:p>
          <a:p>
            <a:pPr indent="-419100" lvl="0" marL="609600" rtl="0" algn="l">
              <a:lnSpc>
                <a:spcPct val="130000"/>
              </a:lnSpc>
              <a:spcBef>
                <a:spcPts val="1000"/>
              </a:spcBef>
              <a:spcAft>
                <a:spcPts val="0"/>
              </a:spcAft>
              <a:buSzPts val="1800"/>
              <a:buChar char="-"/>
            </a:pPr>
            <a:r>
              <a:rPr lang="en-US" sz="1800"/>
              <a:t>Tự khắc phục được phần nào.</a:t>
            </a:r>
            <a:endParaRPr sz="1800"/>
          </a:p>
          <a:p>
            <a:pPr indent="-419100" lvl="0" marL="609600" rtl="0" algn="l">
              <a:lnSpc>
                <a:spcPct val="130000"/>
              </a:lnSpc>
              <a:spcBef>
                <a:spcPts val="1000"/>
              </a:spcBef>
              <a:spcAft>
                <a:spcPts val="0"/>
              </a:spcAft>
              <a:buSzPts val="1800"/>
              <a:buChar char="-"/>
            </a:pPr>
            <a:r>
              <a:rPr lang="en-US" sz="1800"/>
              <a:t>Xây dựng dashboard người mua.</a:t>
            </a:r>
            <a:endParaRPr sz="1800"/>
          </a:p>
          <a:p>
            <a:pPr indent="0" lvl="0" marL="0" rtl="0" algn="l">
              <a:lnSpc>
                <a:spcPct val="130000"/>
              </a:lnSpc>
              <a:spcBef>
                <a:spcPts val="1000"/>
              </a:spcBef>
              <a:spcAft>
                <a:spcPts val="0"/>
              </a:spcAft>
              <a:buSzPts val="1600"/>
              <a:buNone/>
            </a:pPr>
            <a:r>
              <a:rPr b="1" lang="en-US" sz="1800"/>
              <a:t>Hạn chế</a:t>
            </a:r>
            <a:r>
              <a:rPr lang="en-US" sz="1800"/>
              <a:t>:</a:t>
            </a:r>
            <a:endParaRPr sz="1800"/>
          </a:p>
          <a:p>
            <a:pPr indent="-342900" lvl="0" marL="457200" rtl="0" algn="l">
              <a:lnSpc>
                <a:spcPct val="130000"/>
              </a:lnSpc>
              <a:spcBef>
                <a:spcPts val="1000"/>
              </a:spcBef>
              <a:spcAft>
                <a:spcPts val="0"/>
              </a:spcAft>
              <a:buSzPts val="1800"/>
              <a:buChar char="-"/>
            </a:pPr>
            <a:r>
              <a:rPr lang="en-US" sz="1800"/>
              <a:t>Độ chính xác mô hình chưa cao</a:t>
            </a:r>
            <a:endParaRPr sz="1800"/>
          </a:p>
          <a:p>
            <a:pPr indent="-342900" lvl="0" marL="457200" rtl="0" algn="l">
              <a:lnSpc>
                <a:spcPct val="130000"/>
              </a:lnSpc>
              <a:spcBef>
                <a:spcPts val="0"/>
              </a:spcBef>
              <a:spcAft>
                <a:spcPts val="0"/>
              </a:spcAft>
              <a:buSzPts val="1800"/>
              <a:buChar char="-"/>
            </a:pPr>
            <a:r>
              <a:rPr lang="en-US" sz="1800"/>
              <a:t>Phân bổ thời gian chưa hợp lý </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4"/>
          <p:cNvSpPr txBox="1"/>
          <p:nvPr/>
        </p:nvSpPr>
        <p:spPr>
          <a:xfrm>
            <a:off x="2910205" y="1687830"/>
            <a:ext cx="4510500" cy="31548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9900"/>
              <a:buFont typeface="Arial"/>
              <a:buNone/>
            </a:pPr>
            <a:r>
              <a:rPr b="0" i="1" lang="en-US" sz="19900" u="none" cap="none" strike="noStrike">
                <a:solidFill>
                  <a:srgbClr val="F7FBFB"/>
                </a:solidFill>
                <a:latin typeface="Arial"/>
                <a:ea typeface="Arial"/>
                <a:cs typeface="Arial"/>
                <a:sym typeface="Arial"/>
              </a:rPr>
              <a:t>06</a:t>
            </a:r>
            <a:endParaRPr b="0" i="1" sz="19900" u="none" cap="none" strike="noStrike">
              <a:solidFill>
                <a:srgbClr val="F7FBFB"/>
              </a:solidFill>
              <a:latin typeface="Arial"/>
              <a:ea typeface="Arial"/>
              <a:cs typeface="Arial"/>
              <a:sym typeface="Arial"/>
            </a:endParaRPr>
          </a:p>
        </p:txBody>
      </p:sp>
      <p:sp>
        <p:nvSpPr>
          <p:cNvPr id="594" name="Google Shape;594;p44"/>
          <p:cNvSpPr txBox="1"/>
          <p:nvPr/>
        </p:nvSpPr>
        <p:spPr>
          <a:xfrm>
            <a:off x="3702436" y="2574092"/>
            <a:ext cx="1485600" cy="14466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8800"/>
              <a:buFont typeface="Arial"/>
              <a:buNone/>
            </a:pPr>
            <a:r>
              <a:rPr b="0" i="0" lang="en-US" sz="8800" u="none" cap="none" strike="noStrike">
                <a:solidFill>
                  <a:srgbClr val="434343"/>
                </a:solidFill>
                <a:latin typeface="Arial"/>
                <a:ea typeface="Arial"/>
                <a:cs typeface="Arial"/>
                <a:sym typeface="Arial"/>
              </a:rPr>
              <a:t>06</a:t>
            </a:r>
            <a:endParaRPr b="0" i="0" sz="1400" u="none" cap="none" strike="noStrike">
              <a:solidFill>
                <a:srgbClr val="000000"/>
              </a:solidFill>
              <a:latin typeface="Arial"/>
              <a:ea typeface="Arial"/>
              <a:cs typeface="Arial"/>
              <a:sym typeface="Arial"/>
            </a:endParaRPr>
          </a:p>
        </p:txBody>
      </p:sp>
      <p:sp>
        <p:nvSpPr>
          <p:cNvPr id="595" name="Google Shape;595;p44"/>
          <p:cNvSpPr txBox="1"/>
          <p:nvPr>
            <p:ph type="title"/>
          </p:nvPr>
        </p:nvSpPr>
        <p:spPr>
          <a:xfrm>
            <a:off x="5187900" y="2927053"/>
            <a:ext cx="5053200" cy="676200"/>
          </a:xfrm>
          <a:prstGeom prst="rect">
            <a:avLst/>
          </a:prstGeom>
          <a:noFill/>
          <a:ln>
            <a:noFill/>
          </a:ln>
        </p:spPr>
        <p:txBody>
          <a:bodyPr anchorCtr="0" anchor="b" bIns="0" lIns="90000" spcFirstLastPara="1" rIns="90000" wrap="square" tIns="46800">
            <a:normAutofit/>
          </a:bodyPr>
          <a:lstStyle/>
          <a:p>
            <a:pPr indent="0" lvl="0" marL="0" rtl="0" algn="l">
              <a:lnSpc>
                <a:spcPct val="100000"/>
              </a:lnSpc>
              <a:spcBef>
                <a:spcPts val="0"/>
              </a:spcBef>
              <a:spcAft>
                <a:spcPts val="0"/>
              </a:spcAft>
              <a:buClr>
                <a:srgbClr val="434343"/>
              </a:buClr>
              <a:buSzPts val="4000"/>
              <a:buFont typeface="Arial"/>
              <a:buNone/>
            </a:pPr>
            <a:r>
              <a:rPr lang="en-US"/>
              <a:t>Phụ lục</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5"/>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Một số API và dữ liệu thu được từ Shopee</a:t>
            </a:r>
            <a:endParaRPr/>
          </a:p>
        </p:txBody>
      </p:sp>
      <p:sp>
        <p:nvSpPr>
          <p:cNvPr id="601" name="Google Shape;601;p45"/>
          <p:cNvSpPr txBox="1"/>
          <p:nvPr>
            <p:ph idx="1" type="body"/>
          </p:nvPr>
        </p:nvSpPr>
        <p:spPr>
          <a:xfrm>
            <a:off x="322100" y="1499233"/>
            <a:ext cx="11360700" cy="4555200"/>
          </a:xfrm>
          <a:prstGeom prst="rect">
            <a:avLst/>
          </a:prstGeom>
          <a:noFill/>
          <a:ln>
            <a:noFill/>
          </a:ln>
        </p:spPr>
        <p:txBody>
          <a:bodyPr anchorCtr="0" anchor="t" bIns="0" lIns="101600" spcFirstLastPara="1" rIns="82550" wrap="square" tIns="0">
            <a:normAutofit/>
          </a:bodyPr>
          <a:lstStyle/>
          <a:p>
            <a:pPr indent="0" lvl="0" marL="609600" rtl="0" algn="l">
              <a:lnSpc>
                <a:spcPct val="130000"/>
              </a:lnSpc>
              <a:spcBef>
                <a:spcPts val="0"/>
              </a:spcBef>
              <a:spcAft>
                <a:spcPts val="0"/>
              </a:spcAft>
              <a:buSzPts val="1600"/>
              <a:buNone/>
            </a:pPr>
            <a:r>
              <a:t/>
            </a:r>
            <a:endParaRPr>
              <a:solidFill>
                <a:srgbClr val="050505"/>
              </a:solidFill>
              <a:highlight>
                <a:schemeClr val="lt1"/>
              </a:highlight>
            </a:endParaRPr>
          </a:p>
          <a:p>
            <a:pPr indent="0" lvl="0" marL="609600" rtl="0" algn="l">
              <a:lnSpc>
                <a:spcPct val="130000"/>
              </a:lnSpc>
              <a:spcBef>
                <a:spcPts val="1000"/>
              </a:spcBef>
              <a:spcAft>
                <a:spcPts val="0"/>
              </a:spcAft>
              <a:buSzPts val="1600"/>
              <a:buNone/>
            </a:pPr>
            <a:r>
              <a:t/>
            </a:r>
            <a:endParaRPr>
              <a:solidFill>
                <a:srgbClr val="050505"/>
              </a:solidFill>
              <a:highlight>
                <a:schemeClr val="lt1"/>
              </a:highlight>
            </a:endParaRPr>
          </a:p>
          <a:p>
            <a:pPr indent="0" lvl="0" marL="0" rtl="0" algn="l">
              <a:lnSpc>
                <a:spcPct val="130000"/>
              </a:lnSpc>
              <a:spcBef>
                <a:spcPts val="1000"/>
              </a:spcBef>
              <a:spcAft>
                <a:spcPts val="1000"/>
              </a:spcAft>
              <a:buSzPts val="1600"/>
              <a:buNone/>
            </a:pPr>
            <a:r>
              <a:t/>
            </a:r>
            <a:endParaRPr/>
          </a:p>
        </p:txBody>
      </p:sp>
      <p:graphicFrame>
        <p:nvGraphicFramePr>
          <p:cNvPr id="602" name="Google Shape;602;p45"/>
          <p:cNvGraphicFramePr/>
          <p:nvPr/>
        </p:nvGraphicFramePr>
        <p:xfrm>
          <a:off x="415600" y="1433300"/>
          <a:ext cx="3000000" cy="3000000"/>
        </p:xfrm>
        <a:graphic>
          <a:graphicData uri="http://schemas.openxmlformats.org/drawingml/2006/table">
            <a:tbl>
              <a:tblPr>
                <a:noFill/>
                <a:tableStyleId>{F42C8D76-566B-4A99-9AE0-F423C50CABD5}</a:tableStyleId>
              </a:tblPr>
              <a:tblGrid>
                <a:gridCol w="6279100"/>
                <a:gridCol w="5081700"/>
              </a:tblGrid>
              <a:tr h="4987375">
                <a:tc>
                  <a:txBody>
                    <a:bodyPr/>
                    <a:lstStyle/>
                    <a:p>
                      <a:pPr indent="0" lvl="0" marL="609600" marR="0" rtl="0" algn="l">
                        <a:lnSpc>
                          <a:spcPct val="115000"/>
                        </a:lnSpc>
                        <a:spcBef>
                          <a:spcPts val="0"/>
                        </a:spcBef>
                        <a:spcAft>
                          <a:spcPts val="0"/>
                        </a:spcAft>
                        <a:buClr>
                          <a:srgbClr val="000000"/>
                        </a:buClr>
                        <a:buSzPts val="2400"/>
                        <a:buFont typeface="Arial"/>
                        <a:buNone/>
                      </a:pPr>
                      <a:r>
                        <a:rPr lang="en-US" sz="2400" u="none" cap="none" strike="noStrike">
                          <a:solidFill>
                            <a:schemeClr val="dk1"/>
                          </a:solidFill>
                        </a:rPr>
                        <a:t>Dữ liệu ID và vị trí quán:</a:t>
                      </a:r>
                      <a:endParaRPr sz="2400" u="none" cap="none" strike="noStrike">
                        <a:solidFill>
                          <a:schemeClr val="dk1"/>
                        </a:solidFill>
                      </a:endParaRPr>
                    </a:p>
                    <a:p>
                      <a:pPr indent="0" lvl="0" marL="609600" marR="0" rtl="0" algn="just">
                        <a:lnSpc>
                          <a:spcPct val="115000"/>
                        </a:lnSpc>
                        <a:spcBef>
                          <a:spcPts val="1600"/>
                        </a:spcBef>
                        <a:spcAft>
                          <a:spcPts val="0"/>
                        </a:spcAft>
                        <a:buClr>
                          <a:srgbClr val="000000"/>
                        </a:buClr>
                        <a:buSzPts val="2400"/>
                        <a:buFont typeface="Arial"/>
                        <a:buNone/>
                      </a:pPr>
                      <a:r>
                        <a:rPr lang="en-US" sz="2400" u="none" cap="none" strike="noStrike">
                          <a:solidFill>
                            <a:schemeClr val="dk1"/>
                          </a:solidFill>
                        </a:rPr>
                        <a:t>Do </a:t>
                      </a:r>
                      <a:r>
                        <a:rPr lang="en-US" sz="2400" u="none" cap="none" strike="noStrike">
                          <a:solidFill>
                            <a:schemeClr val="dk1"/>
                          </a:solidFill>
                          <a:highlight>
                            <a:schemeClr val="lt1"/>
                          </a:highlight>
                        </a:rPr>
                        <a:t>shopee gợi ý các quán ăn theo tọa độ đứng, nhóm đã chia thành phố HCM thành một lưới các điểm tọa độ nhỏ với khoảng cách 500m, sau đó quét toàn bộ các quán ăn có thể có trong bán kính 2000m.</a:t>
                      </a:r>
                      <a:endParaRPr sz="2400" u="none" cap="none" strike="noStrike">
                        <a:solidFill>
                          <a:schemeClr val="dk1"/>
                        </a:solidFill>
                        <a:highlight>
                          <a:schemeClr val="lt1"/>
                        </a:highlight>
                      </a:endParaRPr>
                    </a:p>
                    <a:p>
                      <a:pPr indent="0" lvl="0" marL="609600" marR="0" rtl="0" algn="just">
                        <a:lnSpc>
                          <a:spcPct val="115000"/>
                        </a:lnSpc>
                        <a:spcBef>
                          <a:spcPts val="1600"/>
                        </a:spcBef>
                        <a:spcAft>
                          <a:spcPts val="0"/>
                        </a:spcAft>
                        <a:buClr>
                          <a:schemeClr val="dk1"/>
                        </a:buClr>
                        <a:buSzPts val="1500"/>
                        <a:buFont typeface="Arial"/>
                        <a:buNone/>
                      </a:pPr>
                      <a:r>
                        <a:rPr lang="en-US" sz="2400" u="none" cap="none" strike="noStrike">
                          <a:solidFill>
                            <a:schemeClr val="dk1"/>
                          </a:solidFill>
                          <a:highlight>
                            <a:schemeClr val="lt1"/>
                          </a:highlight>
                        </a:rPr>
                        <a:t>Dữ liệu thu được là ID, tọa độ và địa điểm của quán với số lượng 83k (tổng 88k quán).</a:t>
                      </a:r>
                      <a:endParaRPr sz="2400" u="none" cap="none" strike="noStrike">
                        <a:solidFill>
                          <a:schemeClr val="dk1"/>
                        </a:solidFill>
                        <a:highlight>
                          <a:schemeClr val="lt1"/>
                        </a:highlight>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03" name="Google Shape;603;p45"/>
          <p:cNvPicPr preferRelativeResize="0"/>
          <p:nvPr/>
        </p:nvPicPr>
        <p:blipFill rotWithShape="1">
          <a:blip r:embed="rId3">
            <a:alphaModFix/>
          </a:blip>
          <a:srcRect b="0" l="0" r="0" t="0"/>
          <a:stretch/>
        </p:blipFill>
        <p:spPr>
          <a:xfrm>
            <a:off x="7019533" y="1433299"/>
            <a:ext cx="4756865" cy="475796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6"/>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Clr>
                <a:schemeClr val="dk1"/>
              </a:buClr>
              <a:buSzPts val="1500"/>
              <a:buFont typeface="Arial"/>
              <a:buNone/>
            </a:pPr>
            <a:r>
              <a:rPr lang="en-US"/>
              <a:t>Hình ảnh dữ liệu Tọa độ và vị trí quán Shopee</a:t>
            </a:r>
            <a:endParaRPr/>
          </a:p>
        </p:txBody>
      </p:sp>
      <p:sp>
        <p:nvSpPr>
          <p:cNvPr id="609" name="Google Shape;609;p46"/>
          <p:cNvSpPr txBox="1"/>
          <p:nvPr>
            <p:ph idx="1" type="body"/>
          </p:nvPr>
        </p:nvSpPr>
        <p:spPr>
          <a:xfrm>
            <a:off x="322100" y="1499233"/>
            <a:ext cx="11360700" cy="4555200"/>
          </a:xfrm>
          <a:prstGeom prst="rect">
            <a:avLst/>
          </a:prstGeom>
          <a:noFill/>
          <a:ln>
            <a:noFill/>
          </a:ln>
        </p:spPr>
        <p:txBody>
          <a:bodyPr anchorCtr="0" anchor="t" bIns="0" lIns="101600" spcFirstLastPara="1" rIns="82550" wrap="square" tIns="0">
            <a:normAutofit/>
          </a:bodyPr>
          <a:lstStyle/>
          <a:p>
            <a:pPr indent="0" lvl="0" marL="609600" rtl="0" algn="l">
              <a:lnSpc>
                <a:spcPct val="130000"/>
              </a:lnSpc>
              <a:spcBef>
                <a:spcPts val="0"/>
              </a:spcBef>
              <a:spcAft>
                <a:spcPts val="0"/>
              </a:spcAft>
              <a:buSzPts val="1600"/>
              <a:buNone/>
            </a:pPr>
            <a:r>
              <a:t/>
            </a:r>
            <a:endParaRPr>
              <a:solidFill>
                <a:srgbClr val="050505"/>
              </a:solidFill>
              <a:highlight>
                <a:schemeClr val="lt1"/>
              </a:highlight>
            </a:endParaRPr>
          </a:p>
          <a:p>
            <a:pPr indent="0" lvl="0" marL="609600" rtl="0" algn="l">
              <a:lnSpc>
                <a:spcPct val="130000"/>
              </a:lnSpc>
              <a:spcBef>
                <a:spcPts val="1000"/>
              </a:spcBef>
              <a:spcAft>
                <a:spcPts val="0"/>
              </a:spcAft>
              <a:buSzPts val="1600"/>
              <a:buNone/>
            </a:pPr>
            <a:r>
              <a:t/>
            </a:r>
            <a:endParaRPr>
              <a:solidFill>
                <a:srgbClr val="050505"/>
              </a:solidFill>
              <a:highlight>
                <a:schemeClr val="lt1"/>
              </a:highlight>
            </a:endParaRPr>
          </a:p>
          <a:p>
            <a:pPr indent="0" lvl="0" marL="0" rtl="0" algn="l">
              <a:lnSpc>
                <a:spcPct val="130000"/>
              </a:lnSpc>
              <a:spcBef>
                <a:spcPts val="1000"/>
              </a:spcBef>
              <a:spcAft>
                <a:spcPts val="1000"/>
              </a:spcAft>
              <a:buSzPts val="1600"/>
              <a:buNone/>
            </a:pPr>
            <a:r>
              <a:t/>
            </a:r>
            <a:endParaRPr/>
          </a:p>
        </p:txBody>
      </p:sp>
      <p:pic>
        <p:nvPicPr>
          <p:cNvPr id="610" name="Google Shape;610;p46"/>
          <p:cNvPicPr preferRelativeResize="0"/>
          <p:nvPr/>
        </p:nvPicPr>
        <p:blipFill rotWithShape="1">
          <a:blip r:embed="rId3">
            <a:alphaModFix/>
          </a:blip>
          <a:srcRect b="0" l="0" r="0" t="0"/>
          <a:stretch/>
        </p:blipFill>
        <p:spPr>
          <a:xfrm>
            <a:off x="988267" y="1499233"/>
            <a:ext cx="10028467" cy="4555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7"/>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Một số API và dữ liệu thu được từ Shopee</a:t>
            </a:r>
            <a:endParaRPr/>
          </a:p>
        </p:txBody>
      </p:sp>
      <p:sp>
        <p:nvSpPr>
          <p:cNvPr id="616" name="Google Shape;616;p47"/>
          <p:cNvSpPr txBox="1"/>
          <p:nvPr>
            <p:ph idx="1" type="body"/>
          </p:nvPr>
        </p:nvSpPr>
        <p:spPr>
          <a:xfrm>
            <a:off x="322100" y="1499233"/>
            <a:ext cx="11360700" cy="4555200"/>
          </a:xfrm>
          <a:prstGeom prst="rect">
            <a:avLst/>
          </a:prstGeom>
          <a:noFill/>
          <a:ln>
            <a:noFill/>
          </a:ln>
        </p:spPr>
        <p:txBody>
          <a:bodyPr anchorCtr="0" anchor="t" bIns="0" lIns="101600" spcFirstLastPara="1" rIns="82550" wrap="square" tIns="0">
            <a:normAutofit/>
          </a:bodyPr>
          <a:lstStyle/>
          <a:p>
            <a:pPr indent="0" lvl="0" marL="609600" rtl="0" algn="l">
              <a:lnSpc>
                <a:spcPct val="130000"/>
              </a:lnSpc>
              <a:spcBef>
                <a:spcPts val="0"/>
              </a:spcBef>
              <a:spcAft>
                <a:spcPts val="0"/>
              </a:spcAft>
              <a:buSzPts val="1600"/>
              <a:buNone/>
            </a:pPr>
            <a:r>
              <a:t/>
            </a:r>
            <a:endParaRPr>
              <a:solidFill>
                <a:srgbClr val="050505"/>
              </a:solidFill>
              <a:highlight>
                <a:schemeClr val="lt1"/>
              </a:highlight>
            </a:endParaRPr>
          </a:p>
          <a:p>
            <a:pPr indent="0" lvl="0" marL="609600" rtl="0" algn="l">
              <a:lnSpc>
                <a:spcPct val="130000"/>
              </a:lnSpc>
              <a:spcBef>
                <a:spcPts val="1000"/>
              </a:spcBef>
              <a:spcAft>
                <a:spcPts val="0"/>
              </a:spcAft>
              <a:buSzPts val="1600"/>
              <a:buNone/>
            </a:pPr>
            <a:r>
              <a:t/>
            </a:r>
            <a:endParaRPr>
              <a:solidFill>
                <a:srgbClr val="050505"/>
              </a:solidFill>
              <a:highlight>
                <a:schemeClr val="lt1"/>
              </a:highlight>
            </a:endParaRPr>
          </a:p>
          <a:p>
            <a:pPr indent="0" lvl="0" marL="0" rtl="0" algn="l">
              <a:lnSpc>
                <a:spcPct val="130000"/>
              </a:lnSpc>
              <a:spcBef>
                <a:spcPts val="1000"/>
              </a:spcBef>
              <a:spcAft>
                <a:spcPts val="1000"/>
              </a:spcAft>
              <a:buSzPts val="1600"/>
              <a:buNone/>
            </a:pPr>
            <a:r>
              <a:t/>
            </a:r>
            <a:endParaRPr/>
          </a:p>
        </p:txBody>
      </p:sp>
      <p:graphicFrame>
        <p:nvGraphicFramePr>
          <p:cNvPr id="617" name="Google Shape;617;p47"/>
          <p:cNvGraphicFramePr/>
          <p:nvPr/>
        </p:nvGraphicFramePr>
        <p:xfrm>
          <a:off x="415600" y="1433300"/>
          <a:ext cx="3000000" cy="3000000"/>
        </p:xfrm>
        <a:graphic>
          <a:graphicData uri="http://schemas.openxmlformats.org/drawingml/2006/table">
            <a:tbl>
              <a:tblPr>
                <a:noFill/>
                <a:tableStyleId>{F42C8D76-566B-4A99-9AE0-F423C50CABD5}</a:tableStyleId>
              </a:tblPr>
              <a:tblGrid>
                <a:gridCol w="6279100"/>
                <a:gridCol w="5081700"/>
              </a:tblGrid>
              <a:tr h="4987375">
                <a:tc>
                  <a:txBody>
                    <a:bodyPr/>
                    <a:lstStyle/>
                    <a:p>
                      <a:pPr indent="0" lvl="0" marL="609600" marR="0" rtl="0" algn="l">
                        <a:lnSpc>
                          <a:spcPct val="115000"/>
                        </a:lnSpc>
                        <a:spcBef>
                          <a:spcPts val="0"/>
                        </a:spcBef>
                        <a:spcAft>
                          <a:spcPts val="0"/>
                        </a:spcAft>
                        <a:buClr>
                          <a:srgbClr val="000000"/>
                        </a:buClr>
                        <a:buSzPts val="2400"/>
                        <a:buFont typeface="Arial"/>
                        <a:buNone/>
                      </a:pPr>
                      <a:r>
                        <a:rPr lang="en-US" sz="2400" u="none" cap="none" strike="noStrike">
                          <a:solidFill>
                            <a:srgbClr val="050505"/>
                          </a:solidFill>
                        </a:rPr>
                        <a:t>Dữ liệu thông tin chi tiết của quán:</a:t>
                      </a:r>
                      <a:endParaRPr sz="2400" u="none" cap="none" strike="noStrike">
                        <a:solidFill>
                          <a:srgbClr val="050505"/>
                        </a:solidFill>
                      </a:endParaRPr>
                    </a:p>
                    <a:p>
                      <a:pPr indent="0" lvl="0" marL="609600" marR="0" rtl="0" algn="just">
                        <a:lnSpc>
                          <a:spcPct val="115000"/>
                        </a:lnSpc>
                        <a:spcBef>
                          <a:spcPts val="1600"/>
                        </a:spcBef>
                        <a:spcAft>
                          <a:spcPts val="0"/>
                        </a:spcAft>
                        <a:buClr>
                          <a:srgbClr val="000000"/>
                        </a:buClr>
                        <a:buSzPts val="2400"/>
                        <a:buFont typeface="Arial"/>
                        <a:buNone/>
                      </a:pPr>
                      <a:r>
                        <a:rPr lang="en-US" sz="2400" u="none" cap="none" strike="noStrike">
                          <a:solidFill>
                            <a:srgbClr val="050505"/>
                          </a:solidFill>
                        </a:rPr>
                        <a:t>Dữ liệu chi tiết của quán bao gồm một số thông tin như thương hiệu, một số loại chi phí hay các tiêu chí khác nhau để đánh giá quán.</a:t>
                      </a:r>
                      <a:endParaRPr sz="2400" u="none" cap="none" strike="noStrike">
                        <a:solidFill>
                          <a:srgbClr val="050505"/>
                        </a:solidFill>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18" name="Google Shape;618;p47"/>
          <p:cNvPicPr preferRelativeResize="0"/>
          <p:nvPr/>
        </p:nvPicPr>
        <p:blipFill rotWithShape="1">
          <a:blip r:embed="rId3">
            <a:alphaModFix/>
          </a:blip>
          <a:srcRect b="0" l="0" r="0" t="0"/>
          <a:stretch/>
        </p:blipFill>
        <p:spPr>
          <a:xfrm>
            <a:off x="6771700" y="1397833"/>
            <a:ext cx="4911198" cy="4866465"/>
          </a:xfrm>
          <a:prstGeom prst="rect">
            <a:avLst/>
          </a:prstGeom>
          <a:noFill/>
          <a:ln>
            <a:noFill/>
          </a:ln>
        </p:spPr>
      </p:pic>
      <p:pic>
        <p:nvPicPr>
          <p:cNvPr id="619" name="Google Shape;619;p47"/>
          <p:cNvPicPr preferRelativeResize="0"/>
          <p:nvPr/>
        </p:nvPicPr>
        <p:blipFill rotWithShape="1">
          <a:blip r:embed="rId4">
            <a:alphaModFix/>
          </a:blip>
          <a:srcRect b="0" l="0" r="0" t="0"/>
          <a:stretch/>
        </p:blipFill>
        <p:spPr>
          <a:xfrm>
            <a:off x="0" y="4798500"/>
            <a:ext cx="2056100" cy="2059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8"/>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Hình ảnh dữ liệu Thông tin chi tiết của quán trên Shopee</a:t>
            </a:r>
            <a:endParaRPr/>
          </a:p>
        </p:txBody>
      </p:sp>
      <p:sp>
        <p:nvSpPr>
          <p:cNvPr id="625" name="Google Shape;625;p48"/>
          <p:cNvSpPr txBox="1"/>
          <p:nvPr>
            <p:ph idx="1" type="body"/>
          </p:nvPr>
        </p:nvSpPr>
        <p:spPr>
          <a:xfrm>
            <a:off x="322100" y="1499233"/>
            <a:ext cx="11360700" cy="4555200"/>
          </a:xfrm>
          <a:prstGeom prst="rect">
            <a:avLst/>
          </a:prstGeom>
          <a:noFill/>
          <a:ln>
            <a:noFill/>
          </a:ln>
        </p:spPr>
        <p:txBody>
          <a:bodyPr anchorCtr="0" anchor="t" bIns="0" lIns="101600" spcFirstLastPara="1" rIns="82550" wrap="square" tIns="0">
            <a:normAutofit/>
          </a:bodyPr>
          <a:lstStyle/>
          <a:p>
            <a:pPr indent="0" lvl="0" marL="609600" rtl="0" algn="l">
              <a:lnSpc>
                <a:spcPct val="130000"/>
              </a:lnSpc>
              <a:spcBef>
                <a:spcPts val="0"/>
              </a:spcBef>
              <a:spcAft>
                <a:spcPts val="0"/>
              </a:spcAft>
              <a:buSzPts val="1600"/>
              <a:buNone/>
            </a:pPr>
            <a:r>
              <a:t/>
            </a:r>
            <a:endParaRPr>
              <a:solidFill>
                <a:srgbClr val="050505"/>
              </a:solidFill>
              <a:highlight>
                <a:schemeClr val="lt1"/>
              </a:highlight>
            </a:endParaRPr>
          </a:p>
          <a:p>
            <a:pPr indent="0" lvl="0" marL="609600" rtl="0" algn="l">
              <a:lnSpc>
                <a:spcPct val="130000"/>
              </a:lnSpc>
              <a:spcBef>
                <a:spcPts val="1000"/>
              </a:spcBef>
              <a:spcAft>
                <a:spcPts val="0"/>
              </a:spcAft>
              <a:buSzPts val="1600"/>
              <a:buNone/>
            </a:pPr>
            <a:r>
              <a:t/>
            </a:r>
            <a:endParaRPr>
              <a:solidFill>
                <a:srgbClr val="050505"/>
              </a:solidFill>
              <a:highlight>
                <a:schemeClr val="lt1"/>
              </a:highlight>
            </a:endParaRPr>
          </a:p>
          <a:p>
            <a:pPr indent="0" lvl="0" marL="0" rtl="0" algn="l">
              <a:lnSpc>
                <a:spcPct val="130000"/>
              </a:lnSpc>
              <a:spcBef>
                <a:spcPts val="1000"/>
              </a:spcBef>
              <a:spcAft>
                <a:spcPts val="1000"/>
              </a:spcAft>
              <a:buSzPts val="1600"/>
              <a:buNone/>
            </a:pPr>
            <a:r>
              <a:t/>
            </a:r>
            <a:endParaRPr/>
          </a:p>
        </p:txBody>
      </p:sp>
      <p:pic>
        <p:nvPicPr>
          <p:cNvPr id="626" name="Google Shape;626;p48"/>
          <p:cNvPicPr preferRelativeResize="0"/>
          <p:nvPr/>
        </p:nvPicPr>
        <p:blipFill rotWithShape="1">
          <a:blip r:embed="rId3">
            <a:alphaModFix/>
          </a:blip>
          <a:srcRect b="0" l="0" r="0" t="0"/>
          <a:stretch/>
        </p:blipFill>
        <p:spPr>
          <a:xfrm>
            <a:off x="523567" y="1775317"/>
            <a:ext cx="11069733" cy="400303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9"/>
          <p:cNvSpPr txBox="1"/>
          <p:nvPr>
            <p:ph idx="4294967295"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Một số API và dữ liệu thu được từ Shopee</a:t>
            </a:r>
            <a:endParaRPr/>
          </a:p>
        </p:txBody>
      </p:sp>
      <p:sp>
        <p:nvSpPr>
          <p:cNvPr id="632" name="Google Shape;632;p49"/>
          <p:cNvSpPr txBox="1"/>
          <p:nvPr>
            <p:ph idx="4294967295" type="body"/>
          </p:nvPr>
        </p:nvSpPr>
        <p:spPr>
          <a:xfrm>
            <a:off x="669930" y="952508"/>
            <a:ext cx="10852200" cy="5388900"/>
          </a:xfrm>
          <a:prstGeom prst="rect">
            <a:avLst/>
          </a:prstGeom>
          <a:noFill/>
          <a:ln>
            <a:noFill/>
          </a:ln>
        </p:spPr>
        <p:txBody>
          <a:bodyPr anchorCtr="0" anchor="t" bIns="0" lIns="101600" spcFirstLastPara="1" rIns="82550" wrap="square" tIns="0">
            <a:normAutofit/>
          </a:bodyPr>
          <a:lstStyle/>
          <a:p>
            <a:pPr indent="0" lvl="0" marL="609600" rtl="0" algn="l">
              <a:lnSpc>
                <a:spcPct val="130000"/>
              </a:lnSpc>
              <a:spcBef>
                <a:spcPts val="0"/>
              </a:spcBef>
              <a:spcAft>
                <a:spcPts val="0"/>
              </a:spcAft>
              <a:buSzPts val="1600"/>
              <a:buNone/>
            </a:pPr>
            <a:r>
              <a:t/>
            </a:r>
            <a:endParaRPr>
              <a:solidFill>
                <a:srgbClr val="050505"/>
              </a:solidFill>
              <a:highlight>
                <a:schemeClr val="lt1"/>
              </a:highlight>
            </a:endParaRPr>
          </a:p>
          <a:p>
            <a:pPr indent="0" lvl="0" marL="609600" rtl="0" algn="l">
              <a:lnSpc>
                <a:spcPct val="130000"/>
              </a:lnSpc>
              <a:spcBef>
                <a:spcPts val="1000"/>
              </a:spcBef>
              <a:spcAft>
                <a:spcPts val="0"/>
              </a:spcAft>
              <a:buSzPts val="1600"/>
              <a:buNone/>
            </a:pPr>
            <a:r>
              <a:t/>
            </a:r>
            <a:endParaRPr>
              <a:solidFill>
                <a:srgbClr val="050505"/>
              </a:solidFill>
              <a:highlight>
                <a:schemeClr val="lt1"/>
              </a:highlight>
            </a:endParaRPr>
          </a:p>
          <a:p>
            <a:pPr indent="0" lvl="0" marL="0" rtl="0" algn="l">
              <a:lnSpc>
                <a:spcPct val="130000"/>
              </a:lnSpc>
              <a:spcBef>
                <a:spcPts val="1000"/>
              </a:spcBef>
              <a:spcAft>
                <a:spcPts val="1000"/>
              </a:spcAft>
              <a:buSzPts val="1600"/>
              <a:buNone/>
            </a:pPr>
            <a:r>
              <a:t/>
            </a:r>
            <a:endParaRPr/>
          </a:p>
        </p:txBody>
      </p:sp>
      <p:graphicFrame>
        <p:nvGraphicFramePr>
          <p:cNvPr id="633" name="Google Shape;633;p49"/>
          <p:cNvGraphicFramePr/>
          <p:nvPr/>
        </p:nvGraphicFramePr>
        <p:xfrm>
          <a:off x="415600" y="1433300"/>
          <a:ext cx="3000000" cy="3000000"/>
        </p:xfrm>
        <a:graphic>
          <a:graphicData uri="http://schemas.openxmlformats.org/drawingml/2006/table">
            <a:tbl>
              <a:tblPr>
                <a:noFill/>
                <a:tableStyleId>{F42C8D76-566B-4A99-9AE0-F423C50CABD5}</a:tableStyleId>
              </a:tblPr>
              <a:tblGrid>
                <a:gridCol w="5979925"/>
                <a:gridCol w="5380875"/>
              </a:tblGrid>
              <a:tr h="4987375">
                <a:tc>
                  <a:txBody>
                    <a:bodyPr/>
                    <a:lstStyle/>
                    <a:p>
                      <a:pPr indent="0" lvl="0" marL="609600" marR="0" rtl="0" algn="l">
                        <a:lnSpc>
                          <a:spcPct val="115000"/>
                        </a:lnSpc>
                        <a:spcBef>
                          <a:spcPts val="0"/>
                        </a:spcBef>
                        <a:spcAft>
                          <a:spcPts val="0"/>
                        </a:spcAft>
                        <a:buClr>
                          <a:srgbClr val="000000"/>
                        </a:buClr>
                        <a:buSzPts val="2400"/>
                        <a:buFont typeface="Arial"/>
                        <a:buNone/>
                      </a:pPr>
                      <a:r>
                        <a:rPr lang="en-US" sz="2400" u="none" cap="none" strike="noStrike">
                          <a:solidFill>
                            <a:schemeClr val="dk1"/>
                          </a:solidFill>
                        </a:rPr>
                        <a:t>Dữ liệu chi tiết của các món ăn:</a:t>
                      </a:r>
                      <a:endParaRPr sz="2400" u="none" cap="none" strike="noStrike">
                        <a:solidFill>
                          <a:schemeClr val="dk1"/>
                        </a:solidFill>
                      </a:endParaRPr>
                    </a:p>
                    <a:p>
                      <a:pPr indent="0" lvl="0" marL="609600" marR="0" rtl="0" algn="just">
                        <a:lnSpc>
                          <a:spcPct val="115000"/>
                        </a:lnSpc>
                        <a:spcBef>
                          <a:spcPts val="1600"/>
                        </a:spcBef>
                        <a:spcAft>
                          <a:spcPts val="0"/>
                        </a:spcAft>
                        <a:buClr>
                          <a:srgbClr val="000000"/>
                        </a:buClr>
                        <a:buSzPts val="2400"/>
                        <a:buFont typeface="Arial"/>
                        <a:buNone/>
                      </a:pPr>
                      <a:r>
                        <a:rPr lang="en-US" sz="2400" u="none" cap="none" strike="noStrike">
                          <a:solidFill>
                            <a:schemeClr val="dk1"/>
                          </a:solidFill>
                        </a:rPr>
                        <a:t>Bao gồm một số thuộc tính như nhãn món ăn, số lượt bán, số lượt like, giá cả, …</a:t>
                      </a:r>
                      <a:endParaRPr sz="2400" u="none" cap="none" strike="noStrike">
                        <a:solidFill>
                          <a:schemeClr val="dk1"/>
                        </a:solidFill>
                        <a:highlight>
                          <a:schemeClr val="lt1"/>
                        </a:highlight>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34" name="Google Shape;634;p49"/>
          <p:cNvPicPr preferRelativeResize="0"/>
          <p:nvPr/>
        </p:nvPicPr>
        <p:blipFill rotWithShape="1">
          <a:blip r:embed="rId3">
            <a:alphaModFix/>
          </a:blip>
          <a:srcRect b="0" l="0" r="0" t="0"/>
          <a:stretch/>
        </p:blipFill>
        <p:spPr>
          <a:xfrm>
            <a:off x="6563833" y="1433300"/>
            <a:ext cx="5408332" cy="4555199"/>
          </a:xfrm>
          <a:prstGeom prst="rect">
            <a:avLst/>
          </a:prstGeom>
          <a:noFill/>
          <a:ln>
            <a:noFill/>
          </a:ln>
        </p:spPr>
      </p:pic>
      <p:pic>
        <p:nvPicPr>
          <p:cNvPr id="635" name="Google Shape;635;p49"/>
          <p:cNvPicPr preferRelativeResize="0"/>
          <p:nvPr/>
        </p:nvPicPr>
        <p:blipFill rotWithShape="1">
          <a:blip r:embed="rId4">
            <a:alphaModFix/>
          </a:blip>
          <a:srcRect b="0" l="0" r="0" t="0"/>
          <a:stretch/>
        </p:blipFill>
        <p:spPr>
          <a:xfrm>
            <a:off x="0" y="4798500"/>
            <a:ext cx="2056100" cy="205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
          <p:cNvSpPr txBox="1"/>
          <p:nvPr>
            <p:ph type="title"/>
          </p:nvPr>
        </p:nvSpPr>
        <p:spPr>
          <a:xfrm>
            <a:off x="583200" y="770400"/>
            <a:ext cx="3960000" cy="882000"/>
          </a:xfrm>
          <a:prstGeom prst="rect">
            <a:avLst/>
          </a:prstGeom>
          <a:noFill/>
          <a:ln>
            <a:noFill/>
          </a:ln>
        </p:spPr>
        <p:txBody>
          <a:bodyPr anchorCtr="0" anchor="ctr" bIns="38100" lIns="101600" spcFirstLastPara="1" rIns="76200" wrap="square" tIns="38100">
            <a:normAutofit fontScale="90000"/>
          </a:bodyPr>
          <a:lstStyle/>
          <a:p>
            <a:pPr indent="0" lvl="0" marL="0" rtl="0" algn="l">
              <a:lnSpc>
                <a:spcPct val="100000"/>
              </a:lnSpc>
              <a:spcBef>
                <a:spcPts val="0"/>
              </a:spcBef>
              <a:spcAft>
                <a:spcPts val="0"/>
              </a:spcAft>
              <a:buClr>
                <a:srgbClr val="434343"/>
              </a:buClr>
              <a:buSzPct val="100000"/>
              <a:buFont typeface="Arial"/>
              <a:buNone/>
            </a:pPr>
            <a:r>
              <a:rPr lang="en-US"/>
              <a:t>Giới thiệu về Foody</a:t>
            </a:r>
            <a:endParaRPr/>
          </a:p>
        </p:txBody>
      </p:sp>
      <p:sp>
        <p:nvSpPr>
          <p:cNvPr id="333" name="Google Shape;333;p5"/>
          <p:cNvSpPr txBox="1"/>
          <p:nvPr>
            <p:ph idx="1" type="body"/>
          </p:nvPr>
        </p:nvSpPr>
        <p:spPr>
          <a:xfrm>
            <a:off x="143150" y="1764000"/>
            <a:ext cx="5247300" cy="3909900"/>
          </a:xfrm>
          <a:prstGeom prst="rect">
            <a:avLst/>
          </a:prstGeom>
          <a:noFill/>
          <a:ln>
            <a:noFill/>
          </a:ln>
        </p:spPr>
        <p:txBody>
          <a:bodyPr anchorCtr="0" anchor="t" bIns="0" lIns="101600" spcFirstLastPara="1" rIns="82550" wrap="square" tIns="0">
            <a:noAutofit/>
          </a:bodyPr>
          <a:lstStyle/>
          <a:p>
            <a:pPr indent="-342900" lvl="0" marL="457200" rtl="0" algn="l">
              <a:lnSpc>
                <a:spcPct val="130000"/>
              </a:lnSpc>
              <a:spcBef>
                <a:spcPts val="0"/>
              </a:spcBef>
              <a:spcAft>
                <a:spcPts val="0"/>
              </a:spcAft>
              <a:buSzPts val="1800"/>
              <a:buChar char="-"/>
            </a:pPr>
            <a:r>
              <a:rPr lang="en-US" sz="1800"/>
              <a:t>Foody là nơi các quán ăn đăng tải các hình ảnh để giới thiệu về quán, các món ăn của quán.</a:t>
            </a:r>
            <a:endParaRPr sz="1800"/>
          </a:p>
          <a:p>
            <a:pPr indent="-342900" lvl="0" marL="457200" rtl="0" algn="l">
              <a:lnSpc>
                <a:spcPct val="130000"/>
              </a:lnSpc>
              <a:spcBef>
                <a:spcPts val="0"/>
              </a:spcBef>
              <a:spcAft>
                <a:spcPts val="0"/>
              </a:spcAft>
              <a:buSzPts val="1800"/>
              <a:buChar char="-"/>
            </a:pPr>
            <a:r>
              <a:rPr lang="en-US" sz="1800"/>
              <a:t>Đây là trang người dùng tìm các quán ăn, đặt chỗ và đến quán thưởng thức, người dùng cũng có thể để lại bình luận cho quán ăn, chia sẻ trải nghiệm của mình về quán, đánh giá chất lượng của quán.</a:t>
            </a:r>
            <a:endParaRPr sz="1800"/>
          </a:p>
          <a:p>
            <a:pPr indent="-342900" lvl="0" marL="457200" rtl="0" algn="l">
              <a:lnSpc>
                <a:spcPct val="130000"/>
              </a:lnSpc>
              <a:spcBef>
                <a:spcPts val="0"/>
              </a:spcBef>
              <a:spcAft>
                <a:spcPts val="0"/>
              </a:spcAft>
              <a:buSzPts val="1800"/>
              <a:buChar char="-"/>
            </a:pPr>
            <a:r>
              <a:rPr lang="en-US" sz="1800"/>
              <a:t>Mục đích chính của trang web là cho người dùng biết đến sự có mặt của quán ăn trên địa bàn để đi đến quán thưởng thức.</a:t>
            </a:r>
            <a:endParaRPr sz="1800"/>
          </a:p>
          <a:p>
            <a:pPr indent="0" lvl="0" marL="0" rtl="0" algn="l">
              <a:lnSpc>
                <a:spcPct val="130000"/>
              </a:lnSpc>
              <a:spcBef>
                <a:spcPts val="0"/>
              </a:spcBef>
              <a:spcAft>
                <a:spcPts val="0"/>
              </a:spcAft>
              <a:buSzPts val="1600"/>
              <a:buNone/>
            </a:pPr>
            <a:r>
              <a:t/>
            </a:r>
            <a:endParaRPr sz="1800"/>
          </a:p>
          <a:p>
            <a:pPr indent="0" lvl="0" marL="0" rtl="0" algn="l">
              <a:lnSpc>
                <a:spcPct val="130000"/>
              </a:lnSpc>
              <a:spcBef>
                <a:spcPts val="0"/>
              </a:spcBef>
              <a:spcAft>
                <a:spcPts val="0"/>
              </a:spcAft>
              <a:buClr>
                <a:srgbClr val="434343"/>
              </a:buClr>
              <a:buSzPts val="1600"/>
              <a:buNone/>
            </a:pPr>
            <a:r>
              <a:t/>
            </a:r>
            <a:endParaRPr sz="1800"/>
          </a:p>
        </p:txBody>
      </p:sp>
      <p:pic>
        <p:nvPicPr>
          <p:cNvPr id="334" name="Google Shape;334;p5"/>
          <p:cNvPicPr preferRelativeResize="0"/>
          <p:nvPr/>
        </p:nvPicPr>
        <p:blipFill rotWithShape="1">
          <a:blip r:embed="rId3">
            <a:alphaModFix/>
          </a:blip>
          <a:srcRect b="0" l="0" r="0" t="11971"/>
          <a:stretch/>
        </p:blipFill>
        <p:spPr>
          <a:xfrm>
            <a:off x="10263850" y="949975"/>
            <a:ext cx="1500000" cy="1320425"/>
          </a:xfrm>
          <a:prstGeom prst="rect">
            <a:avLst/>
          </a:prstGeom>
          <a:noFill/>
          <a:ln>
            <a:noFill/>
          </a:ln>
        </p:spPr>
      </p:pic>
      <p:pic>
        <p:nvPicPr>
          <p:cNvPr id="335" name="Google Shape;335;p5"/>
          <p:cNvPicPr preferRelativeResize="0"/>
          <p:nvPr/>
        </p:nvPicPr>
        <p:blipFill rotWithShape="1">
          <a:blip r:embed="rId4">
            <a:alphaModFix/>
          </a:blip>
          <a:srcRect b="0" l="0" r="0" t="0"/>
          <a:stretch/>
        </p:blipFill>
        <p:spPr>
          <a:xfrm>
            <a:off x="5328050" y="1985150"/>
            <a:ext cx="6863951" cy="390999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0"/>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Hình ảnh dữ liệu Chi tiết món ăn trên Shopee</a:t>
            </a:r>
            <a:endParaRPr/>
          </a:p>
        </p:txBody>
      </p:sp>
      <p:sp>
        <p:nvSpPr>
          <p:cNvPr id="641" name="Google Shape;641;p50"/>
          <p:cNvSpPr txBox="1"/>
          <p:nvPr>
            <p:ph idx="1" type="body"/>
          </p:nvPr>
        </p:nvSpPr>
        <p:spPr>
          <a:xfrm>
            <a:off x="322100" y="1499233"/>
            <a:ext cx="11360700" cy="4555200"/>
          </a:xfrm>
          <a:prstGeom prst="rect">
            <a:avLst/>
          </a:prstGeom>
          <a:noFill/>
          <a:ln>
            <a:noFill/>
          </a:ln>
        </p:spPr>
        <p:txBody>
          <a:bodyPr anchorCtr="0" anchor="t" bIns="0" lIns="101600" spcFirstLastPara="1" rIns="82550" wrap="square" tIns="0">
            <a:normAutofit/>
          </a:bodyPr>
          <a:lstStyle/>
          <a:p>
            <a:pPr indent="0" lvl="0" marL="609600" rtl="0" algn="l">
              <a:lnSpc>
                <a:spcPct val="130000"/>
              </a:lnSpc>
              <a:spcBef>
                <a:spcPts val="0"/>
              </a:spcBef>
              <a:spcAft>
                <a:spcPts val="0"/>
              </a:spcAft>
              <a:buSzPts val="1600"/>
              <a:buNone/>
            </a:pPr>
            <a:r>
              <a:t/>
            </a:r>
            <a:endParaRPr>
              <a:solidFill>
                <a:srgbClr val="050505"/>
              </a:solidFill>
              <a:highlight>
                <a:schemeClr val="lt1"/>
              </a:highlight>
            </a:endParaRPr>
          </a:p>
          <a:p>
            <a:pPr indent="0" lvl="0" marL="609600" rtl="0" algn="l">
              <a:lnSpc>
                <a:spcPct val="130000"/>
              </a:lnSpc>
              <a:spcBef>
                <a:spcPts val="1000"/>
              </a:spcBef>
              <a:spcAft>
                <a:spcPts val="0"/>
              </a:spcAft>
              <a:buSzPts val="1600"/>
              <a:buNone/>
            </a:pPr>
            <a:r>
              <a:t/>
            </a:r>
            <a:endParaRPr>
              <a:solidFill>
                <a:srgbClr val="050505"/>
              </a:solidFill>
              <a:highlight>
                <a:schemeClr val="lt1"/>
              </a:highlight>
            </a:endParaRPr>
          </a:p>
          <a:p>
            <a:pPr indent="0" lvl="0" marL="0" rtl="0" algn="l">
              <a:lnSpc>
                <a:spcPct val="130000"/>
              </a:lnSpc>
              <a:spcBef>
                <a:spcPts val="1000"/>
              </a:spcBef>
              <a:spcAft>
                <a:spcPts val="1000"/>
              </a:spcAft>
              <a:buSzPts val="1600"/>
              <a:buNone/>
            </a:pPr>
            <a:r>
              <a:t/>
            </a:r>
            <a:endParaRPr/>
          </a:p>
        </p:txBody>
      </p:sp>
      <p:pic>
        <p:nvPicPr>
          <p:cNvPr id="642" name="Google Shape;642;p50"/>
          <p:cNvPicPr preferRelativeResize="0"/>
          <p:nvPr/>
        </p:nvPicPr>
        <p:blipFill rotWithShape="1">
          <a:blip r:embed="rId3">
            <a:alphaModFix/>
          </a:blip>
          <a:srcRect b="0" l="0" r="0" t="0"/>
          <a:stretch/>
        </p:blipFill>
        <p:spPr>
          <a:xfrm>
            <a:off x="275350" y="1499233"/>
            <a:ext cx="11454301" cy="41947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1"/>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Hình ảnh dữ liệu Reviews</a:t>
            </a:r>
            <a:endParaRPr/>
          </a:p>
        </p:txBody>
      </p:sp>
      <p:pic>
        <p:nvPicPr>
          <p:cNvPr id="648" name="Google Shape;648;p51"/>
          <p:cNvPicPr preferRelativeResize="0"/>
          <p:nvPr/>
        </p:nvPicPr>
        <p:blipFill rotWithShape="1">
          <a:blip r:embed="rId3">
            <a:alphaModFix/>
          </a:blip>
          <a:srcRect b="0" l="0" r="0" t="0"/>
          <a:stretch/>
        </p:blipFill>
        <p:spPr>
          <a:xfrm>
            <a:off x="241733" y="1653517"/>
            <a:ext cx="11708535" cy="35509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2"/>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Hình ảnh dữ liệu Toppings</a:t>
            </a:r>
            <a:endParaRPr/>
          </a:p>
        </p:txBody>
      </p:sp>
      <p:pic>
        <p:nvPicPr>
          <p:cNvPr id="654" name="Google Shape;654;p52"/>
          <p:cNvPicPr preferRelativeResize="0"/>
          <p:nvPr/>
        </p:nvPicPr>
        <p:blipFill rotWithShape="1">
          <a:blip r:embed="rId3">
            <a:alphaModFix/>
          </a:blip>
          <a:srcRect b="0" l="0" r="0" t="0"/>
          <a:stretch/>
        </p:blipFill>
        <p:spPr>
          <a:xfrm>
            <a:off x="203200" y="1958800"/>
            <a:ext cx="11785602" cy="2940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3"/>
          <p:cNvSpPr txBox="1"/>
          <p:nvPr>
            <p:ph type="title"/>
          </p:nvPr>
        </p:nvSpPr>
        <p:spPr>
          <a:xfrm>
            <a:off x="554133" y="713931"/>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Quán không giao nhau</a:t>
            </a:r>
            <a:endParaRPr/>
          </a:p>
        </p:txBody>
      </p:sp>
      <p:pic>
        <p:nvPicPr>
          <p:cNvPr id="660" name="Google Shape;660;p53"/>
          <p:cNvPicPr preferRelativeResize="0"/>
          <p:nvPr/>
        </p:nvPicPr>
        <p:blipFill rotWithShape="1">
          <a:blip r:embed="rId3">
            <a:alphaModFix/>
          </a:blip>
          <a:srcRect b="0" l="0" r="0" t="0"/>
          <a:stretch/>
        </p:blipFill>
        <p:spPr>
          <a:xfrm>
            <a:off x="1391600" y="1731837"/>
            <a:ext cx="9132001" cy="1311167"/>
          </a:xfrm>
          <a:prstGeom prst="rect">
            <a:avLst/>
          </a:prstGeom>
          <a:noFill/>
          <a:ln>
            <a:noFill/>
          </a:ln>
        </p:spPr>
      </p:pic>
      <p:pic>
        <p:nvPicPr>
          <p:cNvPr id="661" name="Google Shape;661;p53"/>
          <p:cNvPicPr preferRelativeResize="0"/>
          <p:nvPr/>
        </p:nvPicPr>
        <p:blipFill rotWithShape="1">
          <a:blip r:embed="rId4">
            <a:alphaModFix/>
          </a:blip>
          <a:srcRect b="0" l="0" r="0" t="0"/>
          <a:stretch/>
        </p:blipFill>
        <p:spPr>
          <a:xfrm>
            <a:off x="1530000" y="4004603"/>
            <a:ext cx="9131999" cy="147242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4"/>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Quán sai tọa độ</a:t>
            </a:r>
            <a:endParaRPr/>
          </a:p>
        </p:txBody>
      </p:sp>
      <p:sp>
        <p:nvSpPr>
          <p:cNvPr id="667" name="Google Shape;667;p54"/>
          <p:cNvSpPr txBox="1"/>
          <p:nvPr>
            <p:ph idx="1" type="body"/>
          </p:nvPr>
        </p:nvSpPr>
        <p:spPr>
          <a:xfrm>
            <a:off x="554133" y="2048844"/>
            <a:ext cx="15147600" cy="60735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1000"/>
              </a:spcAft>
              <a:buSzPts val="1600"/>
              <a:buNone/>
            </a:pPr>
            <a:r>
              <a:t/>
            </a:r>
            <a:endParaRPr/>
          </a:p>
        </p:txBody>
      </p:sp>
      <p:pic>
        <p:nvPicPr>
          <p:cNvPr id="668" name="Google Shape;668;p54"/>
          <p:cNvPicPr preferRelativeResize="0"/>
          <p:nvPr/>
        </p:nvPicPr>
        <p:blipFill rotWithShape="1">
          <a:blip r:embed="rId3">
            <a:alphaModFix/>
          </a:blip>
          <a:srcRect b="0" l="0" r="0" t="0"/>
          <a:stretch/>
        </p:blipFill>
        <p:spPr>
          <a:xfrm>
            <a:off x="661900" y="1599067"/>
            <a:ext cx="10868201" cy="468773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5"/>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Lỗi thương hiệu</a:t>
            </a:r>
            <a:endParaRPr/>
          </a:p>
        </p:txBody>
      </p:sp>
      <p:sp>
        <p:nvSpPr>
          <p:cNvPr id="674" name="Google Shape;674;p55"/>
          <p:cNvSpPr txBox="1"/>
          <p:nvPr>
            <p:ph idx="1" type="body"/>
          </p:nvPr>
        </p:nvSpPr>
        <p:spPr>
          <a:xfrm>
            <a:off x="554133" y="2048844"/>
            <a:ext cx="15147600" cy="6073500"/>
          </a:xfrm>
          <a:prstGeom prst="rect">
            <a:avLst/>
          </a:prstGeom>
          <a:noFill/>
          <a:ln>
            <a:noFill/>
          </a:ln>
        </p:spPr>
        <p:txBody>
          <a:bodyPr anchorCtr="0" anchor="t" bIns="0" lIns="101600" spcFirstLastPara="1" rIns="82550" wrap="square" tIns="0">
            <a:normAutofit/>
          </a:bodyPr>
          <a:lstStyle/>
          <a:p>
            <a:pPr indent="0" lvl="0" marL="0" rtl="0" algn="l">
              <a:lnSpc>
                <a:spcPct val="130000"/>
              </a:lnSpc>
              <a:spcBef>
                <a:spcPts val="0"/>
              </a:spcBef>
              <a:spcAft>
                <a:spcPts val="1000"/>
              </a:spcAft>
              <a:buSzPts val="1600"/>
              <a:buNone/>
            </a:pPr>
            <a:r>
              <a:t/>
            </a:r>
            <a:endParaRPr/>
          </a:p>
        </p:txBody>
      </p:sp>
      <p:pic>
        <p:nvPicPr>
          <p:cNvPr id="675" name="Google Shape;675;p55"/>
          <p:cNvPicPr preferRelativeResize="0"/>
          <p:nvPr/>
        </p:nvPicPr>
        <p:blipFill rotWithShape="1">
          <a:blip r:embed="rId3">
            <a:alphaModFix/>
          </a:blip>
          <a:srcRect b="0" l="0" r="0" t="0"/>
          <a:stretch/>
        </p:blipFill>
        <p:spPr>
          <a:xfrm>
            <a:off x="415600" y="1638548"/>
            <a:ext cx="5513968" cy="2062859"/>
          </a:xfrm>
          <a:prstGeom prst="rect">
            <a:avLst/>
          </a:prstGeom>
          <a:noFill/>
          <a:ln>
            <a:noFill/>
          </a:ln>
        </p:spPr>
      </p:pic>
      <p:pic>
        <p:nvPicPr>
          <p:cNvPr id="676" name="Google Shape;676;p55"/>
          <p:cNvPicPr preferRelativeResize="0"/>
          <p:nvPr/>
        </p:nvPicPr>
        <p:blipFill rotWithShape="1">
          <a:blip r:embed="rId4">
            <a:alphaModFix/>
          </a:blip>
          <a:srcRect b="0" l="0" r="0" t="0"/>
          <a:stretch/>
        </p:blipFill>
        <p:spPr>
          <a:xfrm>
            <a:off x="5929567" y="1536632"/>
            <a:ext cx="5846833" cy="2266700"/>
          </a:xfrm>
          <a:prstGeom prst="rect">
            <a:avLst/>
          </a:prstGeom>
          <a:noFill/>
          <a:ln>
            <a:noFill/>
          </a:ln>
        </p:spPr>
      </p:pic>
      <p:pic>
        <p:nvPicPr>
          <p:cNvPr id="677" name="Google Shape;677;p55"/>
          <p:cNvPicPr preferRelativeResize="0"/>
          <p:nvPr/>
        </p:nvPicPr>
        <p:blipFill rotWithShape="1">
          <a:blip r:embed="rId5">
            <a:alphaModFix/>
          </a:blip>
          <a:srcRect b="0" l="0" r="0" t="0"/>
          <a:stretch/>
        </p:blipFill>
        <p:spPr>
          <a:xfrm>
            <a:off x="541387" y="3983004"/>
            <a:ext cx="11109233" cy="191646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6"/>
          <p:cNvSpPr txBox="1"/>
          <p:nvPr>
            <p:ph type="title"/>
          </p:nvPr>
        </p:nvSpPr>
        <p:spPr>
          <a:xfrm>
            <a:off x="554133" y="791156"/>
            <a:ext cx="15147600" cy="10179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Quán có tăng trưởng âm hoặc không tăng trưởng</a:t>
            </a:r>
            <a:endParaRPr/>
          </a:p>
        </p:txBody>
      </p:sp>
      <p:pic>
        <p:nvPicPr>
          <p:cNvPr id="683" name="Google Shape;683;p56"/>
          <p:cNvPicPr preferRelativeResize="0"/>
          <p:nvPr/>
        </p:nvPicPr>
        <p:blipFill rotWithShape="1">
          <a:blip r:embed="rId3">
            <a:alphaModFix/>
          </a:blip>
          <a:srcRect b="0" l="0" r="0" t="0"/>
          <a:stretch/>
        </p:blipFill>
        <p:spPr>
          <a:xfrm>
            <a:off x="415600" y="1795400"/>
            <a:ext cx="5802932" cy="3813367"/>
          </a:xfrm>
          <a:prstGeom prst="rect">
            <a:avLst/>
          </a:prstGeom>
          <a:noFill/>
          <a:ln>
            <a:noFill/>
          </a:ln>
        </p:spPr>
      </p:pic>
      <p:pic>
        <p:nvPicPr>
          <p:cNvPr id="684" name="Google Shape;684;p56"/>
          <p:cNvPicPr preferRelativeResize="0"/>
          <p:nvPr/>
        </p:nvPicPr>
        <p:blipFill rotWithShape="1">
          <a:blip r:embed="rId4">
            <a:alphaModFix/>
          </a:blip>
          <a:srcRect b="0" l="0" r="0" t="0"/>
          <a:stretch/>
        </p:blipFill>
        <p:spPr>
          <a:xfrm>
            <a:off x="6421963" y="1536633"/>
            <a:ext cx="4949984" cy="4555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7"/>
          <p:cNvSpPr txBox="1"/>
          <p:nvPr>
            <p:ph type="title"/>
          </p:nvPr>
        </p:nvSpPr>
        <p:spPr>
          <a:xfrm>
            <a:off x="415600" y="419000"/>
            <a:ext cx="11360700" cy="763500"/>
          </a:xfrm>
          <a:prstGeom prst="rect">
            <a:avLst/>
          </a:prstGeom>
          <a:noFill/>
          <a:ln>
            <a:noFill/>
          </a:ln>
        </p:spPr>
        <p:txBody>
          <a:bodyPr anchorCtr="0" anchor="t" bIns="38100" lIns="101600" spcFirstLastPara="1" rIns="76200" wrap="square" tIns="38100">
            <a:noAutofit/>
          </a:bodyPr>
          <a:lstStyle/>
          <a:p>
            <a:pPr indent="0" lvl="0" marL="0" rtl="0" algn="l">
              <a:lnSpc>
                <a:spcPct val="100000"/>
              </a:lnSpc>
              <a:spcBef>
                <a:spcPts val="0"/>
              </a:spcBef>
              <a:spcAft>
                <a:spcPts val="0"/>
              </a:spcAft>
              <a:buSzPts val="2400"/>
              <a:buNone/>
            </a:pPr>
            <a:r>
              <a:rPr lang="en-US"/>
              <a:t>Món ăn có giá bất thường</a:t>
            </a:r>
            <a:endParaRPr/>
          </a:p>
        </p:txBody>
      </p:sp>
      <p:pic>
        <p:nvPicPr>
          <p:cNvPr id="690" name="Google Shape;690;p57"/>
          <p:cNvPicPr preferRelativeResize="0"/>
          <p:nvPr/>
        </p:nvPicPr>
        <p:blipFill rotWithShape="1">
          <a:blip r:embed="rId3">
            <a:alphaModFix/>
          </a:blip>
          <a:srcRect b="16379" l="0" r="0" t="0"/>
          <a:stretch/>
        </p:blipFill>
        <p:spPr>
          <a:xfrm>
            <a:off x="1600450" y="1258667"/>
            <a:ext cx="8991101" cy="538139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8"/>
          <p:cNvSpPr txBox="1"/>
          <p:nvPr>
            <p:ph type="title"/>
          </p:nvPr>
        </p:nvSpPr>
        <p:spPr>
          <a:xfrm>
            <a:off x="3551167" y="2641450"/>
            <a:ext cx="5275704" cy="1325029"/>
          </a:xfrm>
          <a:prstGeom prst="rect">
            <a:avLst/>
          </a:prstGeom>
          <a:noFill/>
          <a:ln>
            <a:noFill/>
          </a:ln>
        </p:spPr>
        <p:txBody>
          <a:bodyPr anchorCtr="0" anchor="b" bIns="0" lIns="90000" spcFirstLastPara="1" rIns="90000" wrap="square" tIns="46800">
            <a:normAutofit/>
          </a:bodyPr>
          <a:lstStyle/>
          <a:p>
            <a:pPr indent="0" lvl="0" marL="0" marR="0" rtl="0" algn="ctr">
              <a:lnSpc>
                <a:spcPct val="100000"/>
              </a:lnSpc>
              <a:spcBef>
                <a:spcPts val="0"/>
              </a:spcBef>
              <a:spcAft>
                <a:spcPts val="0"/>
              </a:spcAft>
              <a:buClr>
                <a:srgbClr val="434343"/>
              </a:buClr>
              <a:buSzPts val="7200"/>
              <a:buFont typeface="Arial"/>
              <a:buNone/>
            </a:pPr>
            <a:r>
              <a:rPr lang="en-US"/>
              <a:t>THANKS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6"/>
          <p:cNvPicPr preferRelativeResize="0"/>
          <p:nvPr/>
        </p:nvPicPr>
        <p:blipFill rotWithShape="1">
          <a:blip r:embed="rId3">
            <a:alphaModFix/>
          </a:blip>
          <a:srcRect b="0" l="0" r="0" t="0"/>
          <a:stretch/>
        </p:blipFill>
        <p:spPr>
          <a:xfrm>
            <a:off x="517200" y="2200767"/>
            <a:ext cx="6102802" cy="4134036"/>
          </a:xfrm>
          <a:prstGeom prst="rect">
            <a:avLst/>
          </a:prstGeom>
          <a:noFill/>
          <a:ln>
            <a:noFill/>
          </a:ln>
        </p:spPr>
      </p:pic>
      <p:pic>
        <p:nvPicPr>
          <p:cNvPr id="341" name="Google Shape;341;p6"/>
          <p:cNvPicPr preferRelativeResize="0"/>
          <p:nvPr/>
        </p:nvPicPr>
        <p:blipFill rotWithShape="1">
          <a:blip r:embed="rId4">
            <a:alphaModFix/>
          </a:blip>
          <a:srcRect b="0" l="0" r="0" t="0"/>
          <a:stretch/>
        </p:blipFill>
        <p:spPr>
          <a:xfrm>
            <a:off x="6620000" y="606067"/>
            <a:ext cx="5156401" cy="5728733"/>
          </a:xfrm>
          <a:prstGeom prst="rect">
            <a:avLst/>
          </a:prstGeom>
          <a:noFill/>
          <a:ln>
            <a:noFill/>
          </a:ln>
        </p:spPr>
      </p:pic>
      <p:pic>
        <p:nvPicPr>
          <p:cNvPr id="342" name="Google Shape;342;p6"/>
          <p:cNvPicPr preferRelativeResize="0"/>
          <p:nvPr/>
        </p:nvPicPr>
        <p:blipFill rotWithShape="1">
          <a:blip r:embed="rId5">
            <a:alphaModFix/>
          </a:blip>
          <a:srcRect b="0" l="0" r="0" t="0"/>
          <a:stretch/>
        </p:blipFill>
        <p:spPr>
          <a:xfrm>
            <a:off x="517200" y="606065"/>
            <a:ext cx="6102799" cy="1594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7"/>
          <p:cNvSpPr txBox="1"/>
          <p:nvPr>
            <p:ph type="title"/>
          </p:nvPr>
        </p:nvSpPr>
        <p:spPr>
          <a:xfrm>
            <a:off x="442450" y="770400"/>
            <a:ext cx="5020800" cy="882000"/>
          </a:xfrm>
          <a:prstGeom prst="rect">
            <a:avLst/>
          </a:prstGeom>
          <a:noFill/>
          <a:ln>
            <a:noFill/>
          </a:ln>
        </p:spPr>
        <p:txBody>
          <a:bodyPr anchorCtr="0" anchor="ctr" bIns="38100" lIns="101600" spcFirstLastPara="1" rIns="76200" wrap="square" tIns="38100">
            <a:normAutofit fontScale="90000"/>
          </a:bodyPr>
          <a:lstStyle/>
          <a:p>
            <a:pPr indent="0" lvl="0" marL="0" rtl="0" algn="l">
              <a:lnSpc>
                <a:spcPct val="100000"/>
              </a:lnSpc>
              <a:spcBef>
                <a:spcPts val="0"/>
              </a:spcBef>
              <a:spcAft>
                <a:spcPts val="0"/>
              </a:spcAft>
              <a:buClr>
                <a:srgbClr val="434343"/>
              </a:buClr>
              <a:buSzPct val="100000"/>
              <a:buFont typeface="Arial"/>
              <a:buNone/>
            </a:pPr>
            <a:r>
              <a:rPr lang="en-US"/>
              <a:t>Giới thiệu về Shopee Food</a:t>
            </a:r>
            <a:endParaRPr/>
          </a:p>
        </p:txBody>
      </p:sp>
      <p:sp>
        <p:nvSpPr>
          <p:cNvPr id="349" name="Google Shape;349;p7"/>
          <p:cNvSpPr txBox="1"/>
          <p:nvPr>
            <p:ph idx="1" type="body"/>
          </p:nvPr>
        </p:nvSpPr>
        <p:spPr>
          <a:xfrm>
            <a:off x="143150" y="1764000"/>
            <a:ext cx="4880100" cy="3909900"/>
          </a:xfrm>
          <a:prstGeom prst="rect">
            <a:avLst/>
          </a:prstGeom>
          <a:noFill/>
          <a:ln>
            <a:noFill/>
          </a:ln>
        </p:spPr>
        <p:txBody>
          <a:bodyPr anchorCtr="0" anchor="t" bIns="0" lIns="101600" spcFirstLastPara="1" rIns="82550" wrap="square" tIns="0">
            <a:normAutofit/>
          </a:bodyPr>
          <a:lstStyle/>
          <a:p>
            <a:pPr indent="-330200" lvl="0" marL="457200" rtl="0" algn="l">
              <a:lnSpc>
                <a:spcPct val="130000"/>
              </a:lnSpc>
              <a:spcBef>
                <a:spcPts val="0"/>
              </a:spcBef>
              <a:spcAft>
                <a:spcPts val="0"/>
              </a:spcAft>
              <a:buSzPts val="1600"/>
              <a:buChar char="-"/>
            </a:pPr>
            <a:r>
              <a:rPr lang="en-US"/>
              <a:t>Là ứng dụng đặt đồ ăn, khi người dùng đặt đồ ăn của quán, đội ngũ shipper của shopee foody sẽ tới quán nhận món ăn rồi ship đến cho khách.</a:t>
            </a:r>
            <a:endParaRPr/>
          </a:p>
          <a:p>
            <a:pPr indent="-330200" lvl="0" marL="457200" rtl="0" algn="l">
              <a:lnSpc>
                <a:spcPct val="130000"/>
              </a:lnSpc>
              <a:spcBef>
                <a:spcPts val="0"/>
              </a:spcBef>
              <a:spcAft>
                <a:spcPts val="0"/>
              </a:spcAft>
              <a:buSzPts val="1600"/>
              <a:buChar char="-"/>
            </a:pPr>
            <a:r>
              <a:rPr lang="en-US"/>
              <a:t>Khi vào ứng dụng ShopeeFood yêu cầu nhập địa chỉ, các quán ăn xung quanh vị trí của bạn sẽ được hiển thị.</a:t>
            </a:r>
            <a:endParaRPr/>
          </a:p>
          <a:p>
            <a:pPr indent="-330200" lvl="0" marL="457200" rtl="0" algn="l">
              <a:lnSpc>
                <a:spcPct val="130000"/>
              </a:lnSpc>
              <a:spcBef>
                <a:spcPts val="0"/>
              </a:spcBef>
              <a:spcAft>
                <a:spcPts val="0"/>
              </a:spcAft>
              <a:buSzPts val="1600"/>
              <a:buChar char="-"/>
            </a:pPr>
            <a:r>
              <a:rPr lang="en-US"/>
              <a:t>Từng quán và từng món ăn của quán đều có like, bình luận. Ở từng món ăn sẽ có số lượng đơn đã đặt cho món đó.</a:t>
            </a:r>
            <a:endParaRPr/>
          </a:p>
          <a:p>
            <a:pPr indent="0" lvl="0" marL="0" rtl="0" algn="l">
              <a:lnSpc>
                <a:spcPct val="130000"/>
              </a:lnSpc>
              <a:spcBef>
                <a:spcPts val="0"/>
              </a:spcBef>
              <a:spcAft>
                <a:spcPts val="0"/>
              </a:spcAft>
              <a:buSzPts val="1600"/>
              <a:buNone/>
            </a:pPr>
            <a:r>
              <a:t/>
            </a:r>
            <a:endParaRPr/>
          </a:p>
          <a:p>
            <a:pPr indent="0" lvl="0" marL="0" rtl="0" algn="l">
              <a:lnSpc>
                <a:spcPct val="130000"/>
              </a:lnSpc>
              <a:spcBef>
                <a:spcPts val="0"/>
              </a:spcBef>
              <a:spcAft>
                <a:spcPts val="0"/>
              </a:spcAft>
              <a:buClr>
                <a:srgbClr val="434343"/>
              </a:buClr>
              <a:buSzPts val="1600"/>
              <a:buNone/>
            </a:pPr>
            <a:r>
              <a:t/>
            </a:r>
            <a:endParaRPr/>
          </a:p>
        </p:txBody>
      </p:sp>
      <p:pic>
        <p:nvPicPr>
          <p:cNvPr id="350" name="Google Shape;350;p7"/>
          <p:cNvPicPr preferRelativeResize="0"/>
          <p:nvPr/>
        </p:nvPicPr>
        <p:blipFill rotWithShape="1">
          <a:blip r:embed="rId3">
            <a:alphaModFix/>
          </a:blip>
          <a:srcRect b="0" l="0" r="0" t="0"/>
          <a:stretch/>
        </p:blipFill>
        <p:spPr>
          <a:xfrm>
            <a:off x="5463238" y="1749711"/>
            <a:ext cx="2130145" cy="3938476"/>
          </a:xfrm>
          <a:prstGeom prst="rect">
            <a:avLst/>
          </a:prstGeom>
          <a:noFill/>
          <a:ln>
            <a:noFill/>
          </a:ln>
          <a:effectLst>
            <a:outerShdw blurRad="57150" rotWithShape="0" algn="bl" dir="5400000" dist="19050">
              <a:srgbClr val="000000">
                <a:alpha val="41960"/>
              </a:srgbClr>
            </a:outerShdw>
          </a:effectLst>
        </p:spPr>
      </p:pic>
      <p:pic>
        <p:nvPicPr>
          <p:cNvPr id="351" name="Google Shape;351;p7"/>
          <p:cNvPicPr preferRelativeResize="0"/>
          <p:nvPr/>
        </p:nvPicPr>
        <p:blipFill rotWithShape="1">
          <a:blip r:embed="rId4">
            <a:alphaModFix/>
          </a:blip>
          <a:srcRect b="0" l="0" r="0" t="0"/>
          <a:stretch/>
        </p:blipFill>
        <p:spPr>
          <a:xfrm>
            <a:off x="6830402" y="770399"/>
            <a:ext cx="2130145" cy="3938476"/>
          </a:xfrm>
          <a:prstGeom prst="rect">
            <a:avLst/>
          </a:prstGeom>
          <a:noFill/>
          <a:ln>
            <a:noFill/>
          </a:ln>
          <a:effectLst>
            <a:outerShdw blurRad="57150" rotWithShape="0" algn="bl" dir="5400000" dist="19050">
              <a:srgbClr val="000000">
                <a:alpha val="41960"/>
              </a:srgbClr>
            </a:outerShdw>
          </a:effectLst>
        </p:spPr>
      </p:pic>
      <p:pic>
        <p:nvPicPr>
          <p:cNvPr id="352" name="Google Shape;352;p7"/>
          <p:cNvPicPr preferRelativeResize="0"/>
          <p:nvPr/>
        </p:nvPicPr>
        <p:blipFill rotWithShape="1">
          <a:blip r:embed="rId5">
            <a:alphaModFix/>
          </a:blip>
          <a:srcRect b="0" l="0" r="0" t="0"/>
          <a:stretch/>
        </p:blipFill>
        <p:spPr>
          <a:xfrm>
            <a:off x="8473128" y="1749711"/>
            <a:ext cx="2130145" cy="3938476"/>
          </a:xfrm>
          <a:prstGeom prst="rect">
            <a:avLst/>
          </a:prstGeom>
          <a:noFill/>
          <a:ln>
            <a:noFill/>
          </a:ln>
          <a:effectLst>
            <a:outerShdw blurRad="57150" rotWithShape="0" algn="bl" dist="19050">
              <a:srgbClr val="000000">
                <a:alpha val="41960"/>
              </a:srgbClr>
            </a:outerShdw>
          </a:effectLst>
        </p:spPr>
      </p:pic>
      <p:pic>
        <p:nvPicPr>
          <p:cNvPr id="353" name="Google Shape;353;p7"/>
          <p:cNvPicPr preferRelativeResize="0"/>
          <p:nvPr/>
        </p:nvPicPr>
        <p:blipFill rotWithShape="1">
          <a:blip r:embed="rId6">
            <a:alphaModFix/>
          </a:blip>
          <a:srcRect b="0" l="0" r="0" t="0"/>
          <a:stretch/>
        </p:blipFill>
        <p:spPr>
          <a:xfrm>
            <a:off x="9981505" y="824399"/>
            <a:ext cx="2130145" cy="3938476"/>
          </a:xfrm>
          <a:prstGeom prst="rect">
            <a:avLst/>
          </a:prstGeom>
          <a:noFill/>
          <a:ln>
            <a:noFill/>
          </a:ln>
          <a:effectLst>
            <a:outerShdw blurRad="57150" rotWithShape="0" algn="bl" dir="5400000" dist="19050">
              <a:srgbClr val="000000">
                <a:alpha val="4196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8"/>
          <p:cNvSpPr txBox="1"/>
          <p:nvPr/>
        </p:nvSpPr>
        <p:spPr>
          <a:xfrm>
            <a:off x="314400" y="1624425"/>
            <a:ext cx="7912800" cy="4052400"/>
          </a:xfrm>
          <a:prstGeom prst="rect">
            <a:avLst/>
          </a:prstGeom>
          <a:noFill/>
          <a:ln>
            <a:noFill/>
          </a:ln>
        </p:spPr>
        <p:txBody>
          <a:bodyPr anchorCtr="0" anchor="t" bIns="46800" lIns="90000" spcFirstLastPara="1" rIns="90000" wrap="square" tIns="46800">
            <a:normAutofit/>
          </a:bodyPr>
          <a:lstStyle/>
          <a:p>
            <a:pPr indent="-342900" lvl="0" marL="457200" marR="0" rtl="0" algn="just">
              <a:lnSpc>
                <a:spcPct val="130000"/>
              </a:lnSpc>
              <a:spcBef>
                <a:spcPts val="0"/>
              </a:spcBef>
              <a:spcAft>
                <a:spcPts val="0"/>
              </a:spcAft>
              <a:buClr>
                <a:srgbClr val="434343"/>
              </a:buClr>
              <a:buSzPts val="1800"/>
              <a:buFont typeface="Arial"/>
              <a:buChar char="-"/>
            </a:pPr>
            <a:r>
              <a:rPr b="0" i="0" lang="en-US" sz="1800" u="none" cap="none" strike="noStrike">
                <a:solidFill>
                  <a:srgbClr val="434343"/>
                </a:solidFill>
                <a:latin typeface="Arial"/>
                <a:ea typeface="Arial"/>
                <a:cs typeface="Arial"/>
                <a:sym typeface="Arial"/>
              </a:rPr>
              <a:t>Số lượng lớn các quán khi truy cập vào Foody đều có đường dẫn đặt hàng sang Shopee Food, giúp người dùng dễ dàng đặt món ăn của quán này.</a:t>
            </a:r>
            <a:endParaRPr b="0" i="0" sz="1800" u="none" cap="none" strike="noStrike">
              <a:solidFill>
                <a:srgbClr val="434343"/>
              </a:solidFill>
              <a:latin typeface="Arial"/>
              <a:ea typeface="Arial"/>
              <a:cs typeface="Arial"/>
              <a:sym typeface="Arial"/>
            </a:endParaRPr>
          </a:p>
          <a:p>
            <a:pPr indent="-342900" lvl="0" marL="457200" marR="0" rtl="0" algn="just">
              <a:lnSpc>
                <a:spcPct val="130000"/>
              </a:lnSpc>
              <a:spcBef>
                <a:spcPts val="0"/>
              </a:spcBef>
              <a:spcAft>
                <a:spcPts val="0"/>
              </a:spcAft>
              <a:buClr>
                <a:srgbClr val="434343"/>
              </a:buClr>
              <a:buSzPts val="1800"/>
              <a:buFont typeface="Arial"/>
              <a:buChar char="-"/>
            </a:pPr>
            <a:r>
              <a:rPr b="0" i="0" lang="en-US" sz="1800" u="none" cap="none" strike="noStrike">
                <a:solidFill>
                  <a:srgbClr val="434343"/>
                </a:solidFill>
                <a:latin typeface="Arial"/>
                <a:ea typeface="Arial"/>
                <a:cs typeface="Arial"/>
                <a:sym typeface="Arial"/>
              </a:rPr>
              <a:t>Một bộ phận quán trong tập dữ liệu Foody không có trong tập tập quán của Shopee Food vì có rất nhiều quán địa phương, hoạt động trong vùng nhỏ, vì nhiều lý do nên không có trang giao hàng trên Shopee Food (ví dụ như khi hợp tác với Shopee Food phải chia hoa hồng, hay có thể quán có dịch vụ ship riêng nên không cần dịch vụ của Shopee Food).</a:t>
            </a:r>
            <a:endParaRPr b="0" i="0" sz="1800" u="none" cap="none" strike="noStrike">
              <a:solidFill>
                <a:srgbClr val="434343"/>
              </a:solidFill>
              <a:latin typeface="Arial"/>
              <a:ea typeface="Arial"/>
              <a:cs typeface="Arial"/>
              <a:sym typeface="Arial"/>
            </a:endParaRPr>
          </a:p>
        </p:txBody>
      </p:sp>
      <p:sp>
        <p:nvSpPr>
          <p:cNvPr id="359" name="Google Shape;359;p8"/>
          <p:cNvSpPr txBox="1"/>
          <p:nvPr/>
        </p:nvSpPr>
        <p:spPr>
          <a:xfrm>
            <a:off x="1291650" y="643375"/>
            <a:ext cx="5958300" cy="565200"/>
          </a:xfrm>
          <a:prstGeom prst="rect">
            <a:avLst/>
          </a:prstGeom>
          <a:noFill/>
          <a:ln>
            <a:noFill/>
          </a:ln>
        </p:spPr>
        <p:txBody>
          <a:bodyPr anchorCtr="0" anchor="t" bIns="46800" lIns="90000" spcFirstLastPara="1" rIns="90000" wrap="square" tIns="46800">
            <a:normAutofit fontScale="77500"/>
          </a:bodyPr>
          <a:lstStyle/>
          <a:p>
            <a:pPr indent="0" lvl="0" marL="0" marR="0" rtl="0" algn="l">
              <a:lnSpc>
                <a:spcPct val="100000"/>
              </a:lnSpc>
              <a:spcBef>
                <a:spcPts val="0"/>
              </a:spcBef>
              <a:spcAft>
                <a:spcPts val="0"/>
              </a:spcAft>
              <a:buClr>
                <a:srgbClr val="000000"/>
              </a:buClr>
              <a:buSzPct val="100000"/>
              <a:buFont typeface="Arial"/>
              <a:buNone/>
            </a:pPr>
            <a:r>
              <a:rPr b="1" i="0" lang="en-US" sz="3200" u="none" cap="none" strike="noStrike">
                <a:solidFill>
                  <a:srgbClr val="434343"/>
                </a:solidFill>
                <a:latin typeface="Arial"/>
                <a:ea typeface="Arial"/>
                <a:cs typeface="Arial"/>
                <a:sym typeface="Arial"/>
              </a:rPr>
              <a:t>Liên kết giữa Foody và Shopee Food</a:t>
            </a:r>
            <a:endParaRPr b="1" i="0" sz="3200" u="none" cap="none" strike="noStrike">
              <a:solidFill>
                <a:srgbClr val="434343"/>
              </a:solidFill>
              <a:latin typeface="Arial"/>
              <a:ea typeface="Arial"/>
              <a:cs typeface="Arial"/>
              <a:sym typeface="Arial"/>
            </a:endParaRPr>
          </a:p>
        </p:txBody>
      </p:sp>
      <p:pic>
        <p:nvPicPr>
          <p:cNvPr id="360" name="Google Shape;360;p8"/>
          <p:cNvPicPr preferRelativeResize="0"/>
          <p:nvPr/>
        </p:nvPicPr>
        <p:blipFill rotWithShape="1">
          <a:blip r:embed="rId3">
            <a:alphaModFix/>
          </a:blip>
          <a:srcRect b="0" l="0" r="0" t="0"/>
          <a:stretch/>
        </p:blipFill>
        <p:spPr>
          <a:xfrm>
            <a:off x="8517275" y="1624425"/>
            <a:ext cx="1682400" cy="1682400"/>
          </a:xfrm>
          <a:prstGeom prst="rect">
            <a:avLst/>
          </a:prstGeom>
          <a:noFill/>
          <a:ln>
            <a:noFill/>
          </a:ln>
        </p:spPr>
      </p:pic>
      <p:pic>
        <p:nvPicPr>
          <p:cNvPr id="361" name="Google Shape;361;p8"/>
          <p:cNvPicPr preferRelativeResize="0"/>
          <p:nvPr/>
        </p:nvPicPr>
        <p:blipFill rotWithShape="1">
          <a:blip r:embed="rId4">
            <a:alphaModFix/>
          </a:blip>
          <a:srcRect b="0" l="22076" r="20175" t="0"/>
          <a:stretch/>
        </p:blipFill>
        <p:spPr>
          <a:xfrm>
            <a:off x="9397275" y="2881975"/>
            <a:ext cx="2113500" cy="192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9"/>
          <p:cNvSpPr txBox="1"/>
          <p:nvPr>
            <p:ph type="title"/>
          </p:nvPr>
        </p:nvSpPr>
        <p:spPr>
          <a:xfrm>
            <a:off x="1281600" y="1249200"/>
            <a:ext cx="9626400" cy="723600"/>
          </a:xfrm>
          <a:prstGeom prst="rect">
            <a:avLst/>
          </a:prstGeom>
          <a:noFill/>
          <a:ln>
            <a:noFill/>
          </a:ln>
        </p:spPr>
        <p:txBody>
          <a:bodyPr anchorCtr="0" anchor="ctr" bIns="38100" lIns="101600" spcFirstLastPara="1" rIns="76200" wrap="square" tIns="38100">
            <a:normAutofit/>
          </a:bodyPr>
          <a:lstStyle/>
          <a:p>
            <a:pPr indent="0" lvl="0" marL="0" rtl="0" algn="l">
              <a:lnSpc>
                <a:spcPct val="100000"/>
              </a:lnSpc>
              <a:spcBef>
                <a:spcPts val="0"/>
              </a:spcBef>
              <a:spcAft>
                <a:spcPts val="0"/>
              </a:spcAft>
              <a:buSzPts val="3200"/>
              <a:buNone/>
            </a:pPr>
            <a:r>
              <a:rPr lang="en-US"/>
              <a:t>Dữ liệu chung của Foody và Shopee Food</a:t>
            </a:r>
            <a:endParaRPr/>
          </a:p>
        </p:txBody>
      </p:sp>
      <p:sp>
        <p:nvSpPr>
          <p:cNvPr id="367" name="Google Shape;367;p9"/>
          <p:cNvSpPr txBox="1"/>
          <p:nvPr>
            <p:ph idx="1" type="body"/>
          </p:nvPr>
        </p:nvSpPr>
        <p:spPr>
          <a:xfrm>
            <a:off x="1281113" y="2163600"/>
            <a:ext cx="9626700" cy="3445200"/>
          </a:xfrm>
          <a:prstGeom prst="rect">
            <a:avLst/>
          </a:prstGeom>
          <a:noFill/>
          <a:ln>
            <a:noFill/>
          </a:ln>
        </p:spPr>
        <p:txBody>
          <a:bodyPr anchorCtr="0" anchor="t" bIns="0" lIns="101600" spcFirstLastPara="1" rIns="82550" wrap="square" tIns="0">
            <a:normAutofit/>
          </a:bodyPr>
          <a:lstStyle/>
          <a:p>
            <a:pPr indent="-342900" lvl="0" marL="457200" rtl="0" algn="just">
              <a:lnSpc>
                <a:spcPct val="115000"/>
              </a:lnSpc>
              <a:spcBef>
                <a:spcPts val="1000"/>
              </a:spcBef>
              <a:spcAft>
                <a:spcPts val="0"/>
              </a:spcAft>
              <a:buClr>
                <a:srgbClr val="595959"/>
              </a:buClr>
              <a:buSzPts val="1800"/>
              <a:buChar char="-"/>
            </a:pPr>
            <a:r>
              <a:rPr lang="en-US" sz="1800">
                <a:solidFill>
                  <a:srgbClr val="595959"/>
                </a:solidFill>
              </a:rPr>
              <a:t>Vì dữ liệu Foody không có nhiều thông tin về các món ăn của quán, còn Shopee Food thì không lấy được rating của người dùng nên nhóm đã quyết định gộp 2 dữ liệu này lại.</a:t>
            </a:r>
            <a:endParaRPr sz="1800">
              <a:solidFill>
                <a:srgbClr val="595959"/>
              </a:solidFill>
            </a:endParaRPr>
          </a:p>
          <a:p>
            <a:pPr indent="-342900" lvl="0" marL="457200" rtl="0" algn="just">
              <a:lnSpc>
                <a:spcPct val="115000"/>
              </a:lnSpc>
              <a:spcBef>
                <a:spcPts val="1200"/>
              </a:spcBef>
              <a:spcAft>
                <a:spcPts val="0"/>
              </a:spcAft>
              <a:buClr>
                <a:srgbClr val="595959"/>
              </a:buClr>
              <a:buSzPts val="1800"/>
              <a:buChar char="-"/>
            </a:pPr>
            <a:r>
              <a:rPr lang="en-US" sz="1800">
                <a:solidFill>
                  <a:srgbClr val="595959"/>
                </a:solidFill>
              </a:rPr>
              <a:t>Bộ dữ liệu chung này bao gồm các thuộc tính về quán ăn, rating, bình luận cũng như các thông tin chi tiết chi tiết về món ăn như số like, số lượt bán, cũng như các loại món ăn kèm theo của món ăn.</a:t>
            </a:r>
            <a:endParaRPr sz="1800">
              <a:solidFill>
                <a:srgbClr val="595959"/>
              </a:solidFill>
            </a:endParaRPr>
          </a:p>
          <a:p>
            <a:pPr indent="0" lvl="0" marL="0" rtl="0" algn="l">
              <a:lnSpc>
                <a:spcPct val="130000"/>
              </a:lnSpc>
              <a:spcBef>
                <a:spcPts val="1200"/>
              </a:spcBef>
              <a:spcAft>
                <a:spcPts val="0"/>
              </a:spcAft>
              <a:buSzPts val="16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9 Tùy chỉnh">
      <a:dk1>
        <a:srgbClr val="060606"/>
      </a:dk1>
      <a:lt1>
        <a:srgbClr val="FFFFFF"/>
      </a:lt1>
      <a:dk2>
        <a:srgbClr val="F2F2F2"/>
      </a:dk2>
      <a:lt2>
        <a:srgbClr val="FFFFFF"/>
      </a:lt2>
      <a:accent1>
        <a:srgbClr val="FFCC66"/>
      </a:accent1>
      <a:accent2>
        <a:srgbClr val="FF9933"/>
      </a:accent2>
      <a:accent3>
        <a:srgbClr val="FFFFFF"/>
      </a:accent3>
      <a:accent4>
        <a:srgbClr val="FF6600"/>
      </a:accent4>
      <a:accent5>
        <a:srgbClr val="499A97"/>
      </a:accent5>
      <a:accent6>
        <a:srgbClr val="3993B0"/>
      </a:accent6>
      <a:hlink>
        <a:srgbClr val="658BD5"/>
      </a:hlink>
      <a:folHlink>
        <a:srgbClr val="9F69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